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441" r:id="rId2"/>
    <p:sldId id="397" r:id="rId3"/>
    <p:sldId id="433" r:id="rId4"/>
    <p:sldId id="370" r:id="rId5"/>
    <p:sldId id="321" r:id="rId6"/>
    <p:sldId id="395" r:id="rId7"/>
    <p:sldId id="387" r:id="rId8"/>
    <p:sldId id="435" r:id="rId9"/>
    <p:sldId id="359" r:id="rId10"/>
    <p:sldId id="381" r:id="rId11"/>
    <p:sldId id="376" r:id="rId12"/>
    <p:sldId id="317" r:id="rId13"/>
    <p:sldId id="436" r:id="rId14"/>
    <p:sldId id="307" r:id="rId15"/>
    <p:sldId id="368" r:id="rId16"/>
    <p:sldId id="342" r:id="rId17"/>
    <p:sldId id="345" r:id="rId18"/>
    <p:sldId id="437" r:id="rId19"/>
    <p:sldId id="358" r:id="rId20"/>
    <p:sldId id="337" r:id="rId21"/>
    <p:sldId id="332" r:id="rId22"/>
    <p:sldId id="388" r:id="rId23"/>
    <p:sldId id="311" r:id="rId24"/>
    <p:sldId id="442"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云轩" initials="刘云轩"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2374C"/>
    <a:srgbClr val="323844"/>
    <a:srgbClr val="68778D"/>
    <a:srgbClr val="F2CA5B"/>
    <a:srgbClr val="FEEC92"/>
    <a:srgbClr val="BB873E"/>
    <a:srgbClr val="D28C3B"/>
    <a:srgbClr val="333333"/>
    <a:srgbClr val="F7B61D"/>
    <a:srgbClr val="E92E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08" autoAdjust="0"/>
    <p:restoredTop sz="94660"/>
  </p:normalViewPr>
  <p:slideViewPr>
    <p:cSldViewPr snapToGrid="0">
      <p:cViewPr varScale="1">
        <p:scale>
          <a:sx n="106" d="100"/>
          <a:sy n="106" d="100"/>
        </p:scale>
        <p:origin x="954" y="102"/>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92A-456B-B876-0E81350BB1D9}"/>
            </c:ext>
          </c:extLst>
        </c:ser>
        <c:ser>
          <c:idx val="1"/>
          <c:order val="1"/>
          <c:tx>
            <c:strRef>
              <c:f>Sheet1!$C$1</c:f>
              <c:strCache>
                <c:ptCount val="1"/>
                <c:pt idx="0">
                  <c:v>系列 2</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92A-456B-B876-0E81350BB1D9}"/>
            </c:ext>
          </c:extLst>
        </c:ser>
        <c:dLbls>
          <c:showLegendKey val="0"/>
          <c:showVal val="0"/>
          <c:showCatName val="0"/>
          <c:showSerName val="0"/>
          <c:showPercent val="0"/>
          <c:showBubbleSize val="0"/>
        </c:dLbls>
        <c:gapWidth val="68"/>
        <c:axId val="1079068104"/>
        <c:axId val="1079068432"/>
      </c:barChart>
      <c:catAx>
        <c:axId val="10790681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50000"/>
                    <a:lumOff val="50000"/>
                  </a:schemeClr>
                </a:solidFill>
                <a:latin typeface="+mn-lt"/>
                <a:ea typeface="+mn-ea"/>
                <a:cs typeface="+mn-cs"/>
              </a:defRPr>
            </a:pPr>
            <a:endParaRPr lang="zh-CN"/>
          </a:p>
        </c:txPr>
        <c:crossAx val="1079068432"/>
        <c:crosses val="autoZero"/>
        <c:auto val="1"/>
        <c:lblAlgn val="ctr"/>
        <c:lblOffset val="100"/>
        <c:noMultiLvlLbl val="0"/>
      </c:catAx>
      <c:valAx>
        <c:axId val="10790684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50000"/>
                    <a:lumOff val="50000"/>
                  </a:schemeClr>
                </a:solidFill>
                <a:latin typeface="+mn-lt"/>
                <a:ea typeface="+mn-ea"/>
                <a:cs typeface="+mn-cs"/>
              </a:defRPr>
            </a:pPr>
            <a:endParaRPr lang="zh-CN"/>
          </a:p>
        </c:txPr>
        <c:crossAx val="107906810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FBB3CA-3609-4056-9B23-4049BCB39C60}" type="datetimeFigureOut">
              <a:rPr lang="zh-CN" altLang="en-US" smtClean="0"/>
              <a:t>2017/12/6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25CCEA-3F45-46FD-873C-10FB1242F40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1</a:t>
            </a:fld>
            <a:endParaRPr lang="zh-CN" altLang="en-US"/>
          </a:p>
        </p:txBody>
      </p:sp>
    </p:spTree>
    <p:extLst>
      <p:ext uri="{BB962C8B-B14F-4D97-AF65-F5344CB8AC3E}">
        <p14:creationId xmlns:p14="http://schemas.microsoft.com/office/powerpoint/2010/main" val="3228692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7D52DC-2AC0-40EB-AE3E-9EAE589A4496}"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7D52DC-2AC0-40EB-AE3E-9EAE589A4496}"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7DF026A-EB96-4328-AEEA-CCCBCA102449}"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342A67-E289-4699-B6BC-74A42BB16D68}" type="slidenum">
              <a:rPr lang="zh-CN" altLang="en-US" smtClean="0"/>
              <a:pPr/>
              <a:t>13</a:t>
            </a:fld>
            <a:endParaRPr lang="zh-CN" altLang="en-US"/>
          </a:p>
        </p:txBody>
      </p:sp>
    </p:spTree>
    <p:extLst>
      <p:ext uri="{BB962C8B-B14F-4D97-AF65-F5344CB8AC3E}">
        <p14:creationId xmlns:p14="http://schemas.microsoft.com/office/powerpoint/2010/main" val="1435480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7DF026A-EB96-4328-AEEA-CCCBCA102449}"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0A046E-6E5B-47A7-855B-565BC8B289B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0A046E-6E5B-47A7-855B-565BC8B289B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342A67-E289-4699-B6BC-74A42BB16D68}" type="slidenum">
              <a:rPr lang="zh-CN" altLang="en-US" smtClean="0"/>
              <a:pPr/>
              <a:t>18</a:t>
            </a:fld>
            <a:endParaRPr lang="zh-CN" altLang="en-US"/>
          </a:p>
        </p:txBody>
      </p:sp>
    </p:spTree>
    <p:extLst>
      <p:ext uri="{BB962C8B-B14F-4D97-AF65-F5344CB8AC3E}">
        <p14:creationId xmlns:p14="http://schemas.microsoft.com/office/powerpoint/2010/main" val="1304535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010D6A-3F3B-4615-83D4-5CF7AE1778F9}"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0A046E-6E5B-47A7-855B-565BC8B289B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BCAB6C-124F-4FCA-92EA-3858103B48A1}"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7DF026A-EB96-4328-AEEA-CCCBCA102449}"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24</a:t>
            </a:fld>
            <a:endParaRPr lang="zh-CN" altLang="en-US"/>
          </a:p>
        </p:txBody>
      </p:sp>
    </p:spTree>
    <p:extLst>
      <p:ext uri="{BB962C8B-B14F-4D97-AF65-F5344CB8AC3E}">
        <p14:creationId xmlns:p14="http://schemas.microsoft.com/office/powerpoint/2010/main" val="1152331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342A67-E289-4699-B6BC-74A42BB16D68}" type="slidenum">
              <a:rPr lang="zh-CN" altLang="en-US" smtClean="0"/>
              <a:pPr/>
              <a:t>3</a:t>
            </a:fld>
            <a:endParaRPr lang="zh-CN" altLang="en-US"/>
          </a:p>
        </p:txBody>
      </p:sp>
    </p:spTree>
    <p:extLst>
      <p:ext uri="{BB962C8B-B14F-4D97-AF65-F5344CB8AC3E}">
        <p14:creationId xmlns:p14="http://schemas.microsoft.com/office/powerpoint/2010/main" val="2941657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7D52DC-2AC0-40EB-AE3E-9EAE589A449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BCAB6C-124F-4FCA-92EA-3858103B48A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BCAB6C-124F-4FCA-92EA-3858103B48A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342A67-E289-4699-B6BC-74A42BB16D68}" type="slidenum">
              <a:rPr lang="zh-CN" altLang="en-US" smtClean="0"/>
              <a:pPr/>
              <a:t>8</a:t>
            </a:fld>
            <a:endParaRPr lang="zh-CN" altLang="en-US"/>
          </a:p>
        </p:txBody>
      </p:sp>
    </p:spTree>
    <p:extLst>
      <p:ext uri="{BB962C8B-B14F-4D97-AF65-F5344CB8AC3E}">
        <p14:creationId xmlns:p14="http://schemas.microsoft.com/office/powerpoint/2010/main" val="3439579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010D6A-3F3B-4615-83D4-5CF7AE1778F9}"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624564" y="1678793"/>
            <a:ext cx="5297265" cy="4296229"/>
          </a:xfrm>
          <a:custGeom>
            <a:avLst/>
            <a:gdLst>
              <a:gd name="connsiteX0" fmla="*/ 0 w 5297265"/>
              <a:gd name="connsiteY0" fmla="*/ 0 h 4296229"/>
              <a:gd name="connsiteX1" fmla="*/ 5297265 w 5297265"/>
              <a:gd name="connsiteY1" fmla="*/ 0 h 4296229"/>
              <a:gd name="connsiteX2" fmla="*/ 5297265 w 5297265"/>
              <a:gd name="connsiteY2" fmla="*/ 4296229 h 4296229"/>
              <a:gd name="connsiteX3" fmla="*/ 0 w 5297265"/>
              <a:gd name="connsiteY3" fmla="*/ 4296229 h 4296229"/>
            </a:gdLst>
            <a:ahLst/>
            <a:cxnLst>
              <a:cxn ang="0">
                <a:pos x="connsiteX0" y="connsiteY0"/>
              </a:cxn>
              <a:cxn ang="0">
                <a:pos x="connsiteX1" y="connsiteY1"/>
              </a:cxn>
              <a:cxn ang="0">
                <a:pos x="connsiteX2" y="connsiteY2"/>
              </a:cxn>
              <a:cxn ang="0">
                <a:pos x="connsiteX3" y="connsiteY3"/>
              </a:cxn>
            </a:cxnLst>
            <a:rect l="l" t="t" r="r" b="b"/>
            <a:pathLst>
              <a:path w="5297265" h="4296229">
                <a:moveTo>
                  <a:pt x="0" y="0"/>
                </a:moveTo>
                <a:lnTo>
                  <a:pt x="5297265" y="0"/>
                </a:lnTo>
                <a:lnTo>
                  <a:pt x="5297265" y="4296229"/>
                </a:lnTo>
                <a:lnTo>
                  <a:pt x="0" y="4296229"/>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4252687" y="1669143"/>
            <a:ext cx="7402285" cy="3976914"/>
          </a:xfrm>
          <a:custGeom>
            <a:avLst/>
            <a:gdLst>
              <a:gd name="connsiteX0" fmla="*/ 0 w 7402285"/>
              <a:gd name="connsiteY0" fmla="*/ 0 h 3976914"/>
              <a:gd name="connsiteX1" fmla="*/ 7402285 w 7402285"/>
              <a:gd name="connsiteY1" fmla="*/ 0 h 3976914"/>
              <a:gd name="connsiteX2" fmla="*/ 7402285 w 7402285"/>
              <a:gd name="connsiteY2" fmla="*/ 3976914 h 3976914"/>
              <a:gd name="connsiteX3" fmla="*/ 0 w 7402285"/>
              <a:gd name="connsiteY3" fmla="*/ 3976914 h 3976914"/>
            </a:gdLst>
            <a:ahLst/>
            <a:cxnLst>
              <a:cxn ang="0">
                <a:pos x="connsiteX0" y="connsiteY0"/>
              </a:cxn>
              <a:cxn ang="0">
                <a:pos x="connsiteX1" y="connsiteY1"/>
              </a:cxn>
              <a:cxn ang="0">
                <a:pos x="connsiteX2" y="connsiteY2"/>
              </a:cxn>
              <a:cxn ang="0">
                <a:pos x="connsiteX3" y="connsiteY3"/>
              </a:cxn>
            </a:cxnLst>
            <a:rect l="l" t="t" r="r" b="b"/>
            <a:pathLst>
              <a:path w="7402285" h="3976914">
                <a:moveTo>
                  <a:pt x="0" y="0"/>
                </a:moveTo>
                <a:lnTo>
                  <a:pt x="7402285" y="0"/>
                </a:lnTo>
                <a:lnTo>
                  <a:pt x="7402285" y="3976914"/>
                </a:lnTo>
                <a:lnTo>
                  <a:pt x="0" y="3976914"/>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55F039D9-FC67-4A8C-8444-E80ABB364C27}"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D6979D7-302D-492A-8039-2E5833E2F0C3}" type="datetimeFigureOut">
              <a:rPr lang="zh-CN" altLang="en-US" smtClean="0"/>
              <a:pPr/>
              <a:t>2017/12/6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163D64-B169-48F4-8638-4EBEC083FE02}" type="slidenum">
              <a:rPr lang="zh-CN" altLang="en-US" smtClean="0"/>
              <a:pPr/>
              <a:t>‹#›</a:t>
            </a:fld>
            <a:endParaRPr lang="zh-CN" altLang="en-US"/>
          </a:p>
        </p:txBody>
      </p:sp>
    </p:spTree>
    <p:extLst>
      <p:ext uri="{BB962C8B-B14F-4D97-AF65-F5344CB8AC3E}">
        <p14:creationId xmlns:p14="http://schemas.microsoft.com/office/powerpoint/2010/main" val="1780004963"/>
      </p:ext>
    </p:extLst>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92087" y="190500"/>
            <a:ext cx="4038600" cy="4038600"/>
          </a:xfrm>
          <a:custGeom>
            <a:avLst/>
            <a:gdLst>
              <a:gd name="connsiteX0" fmla="*/ 2019300 w 4038600"/>
              <a:gd name="connsiteY0" fmla="*/ 0 h 4038600"/>
              <a:gd name="connsiteX1" fmla="*/ 4038600 w 4038600"/>
              <a:gd name="connsiteY1" fmla="*/ 2019300 h 4038600"/>
              <a:gd name="connsiteX2" fmla="*/ 2019300 w 4038600"/>
              <a:gd name="connsiteY2" fmla="*/ 4038600 h 4038600"/>
              <a:gd name="connsiteX3" fmla="*/ 0 w 4038600"/>
              <a:gd name="connsiteY3" fmla="*/ 2019300 h 4038600"/>
            </a:gdLst>
            <a:ahLst/>
            <a:cxnLst>
              <a:cxn ang="0">
                <a:pos x="connsiteX0" y="connsiteY0"/>
              </a:cxn>
              <a:cxn ang="0">
                <a:pos x="connsiteX1" y="connsiteY1"/>
              </a:cxn>
              <a:cxn ang="0">
                <a:pos x="connsiteX2" y="connsiteY2"/>
              </a:cxn>
              <a:cxn ang="0">
                <a:pos x="connsiteX3" y="connsiteY3"/>
              </a:cxn>
            </a:cxnLst>
            <a:rect l="l" t="t" r="r" b="b"/>
            <a:pathLst>
              <a:path w="4038600" h="4038600">
                <a:moveTo>
                  <a:pt x="2019300" y="0"/>
                </a:moveTo>
                <a:lnTo>
                  <a:pt x="4038600" y="2019300"/>
                </a:lnTo>
                <a:lnTo>
                  <a:pt x="2019300" y="4038600"/>
                </a:lnTo>
                <a:lnTo>
                  <a:pt x="0" y="201930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0" y="0"/>
            <a:ext cx="12192000" cy="5048250"/>
          </a:xfrm>
          <a:custGeom>
            <a:avLst/>
            <a:gdLst>
              <a:gd name="connsiteX0" fmla="*/ 0 w 12192000"/>
              <a:gd name="connsiteY0" fmla="*/ 0 h 5048250"/>
              <a:gd name="connsiteX1" fmla="*/ 12192000 w 12192000"/>
              <a:gd name="connsiteY1" fmla="*/ 0 h 5048250"/>
              <a:gd name="connsiteX2" fmla="*/ 12192000 w 12192000"/>
              <a:gd name="connsiteY2" fmla="*/ 5048250 h 5048250"/>
              <a:gd name="connsiteX3" fmla="*/ 0 w 12192000"/>
              <a:gd name="connsiteY3" fmla="*/ 5048250 h 5048250"/>
            </a:gdLst>
            <a:ahLst/>
            <a:cxnLst>
              <a:cxn ang="0">
                <a:pos x="connsiteX0" y="connsiteY0"/>
              </a:cxn>
              <a:cxn ang="0">
                <a:pos x="connsiteX1" y="connsiteY1"/>
              </a:cxn>
              <a:cxn ang="0">
                <a:pos x="connsiteX2" y="connsiteY2"/>
              </a:cxn>
              <a:cxn ang="0">
                <a:pos x="connsiteX3" y="connsiteY3"/>
              </a:cxn>
            </a:cxnLst>
            <a:rect l="l" t="t" r="r" b="b"/>
            <a:pathLst>
              <a:path w="12192000" h="5048250">
                <a:moveTo>
                  <a:pt x="0" y="0"/>
                </a:moveTo>
                <a:lnTo>
                  <a:pt x="12192000" y="0"/>
                </a:lnTo>
                <a:lnTo>
                  <a:pt x="12192000" y="5048250"/>
                </a:lnTo>
                <a:lnTo>
                  <a:pt x="0" y="504825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172159" y="1561314"/>
            <a:ext cx="4846362" cy="3987786"/>
          </a:xfrm>
          <a:custGeom>
            <a:avLst/>
            <a:gdLst>
              <a:gd name="connsiteX0" fmla="*/ 0 w 4846362"/>
              <a:gd name="connsiteY0" fmla="*/ 0 h 3987786"/>
              <a:gd name="connsiteX1" fmla="*/ 4846362 w 4846362"/>
              <a:gd name="connsiteY1" fmla="*/ 0 h 3987786"/>
              <a:gd name="connsiteX2" fmla="*/ 4846362 w 4846362"/>
              <a:gd name="connsiteY2" fmla="*/ 3987786 h 3987786"/>
              <a:gd name="connsiteX3" fmla="*/ 0 w 4846362"/>
              <a:gd name="connsiteY3" fmla="*/ 3987786 h 3987786"/>
            </a:gdLst>
            <a:ahLst/>
            <a:cxnLst>
              <a:cxn ang="0">
                <a:pos x="connsiteX0" y="connsiteY0"/>
              </a:cxn>
              <a:cxn ang="0">
                <a:pos x="connsiteX1" y="connsiteY1"/>
              </a:cxn>
              <a:cxn ang="0">
                <a:pos x="connsiteX2" y="connsiteY2"/>
              </a:cxn>
              <a:cxn ang="0">
                <a:pos x="connsiteX3" y="connsiteY3"/>
              </a:cxn>
            </a:cxnLst>
            <a:rect l="l" t="t" r="r" b="b"/>
            <a:pathLst>
              <a:path w="4846362" h="3987786">
                <a:moveTo>
                  <a:pt x="0" y="0"/>
                </a:moveTo>
                <a:lnTo>
                  <a:pt x="4846362" y="0"/>
                </a:lnTo>
                <a:lnTo>
                  <a:pt x="4846362" y="3987786"/>
                </a:lnTo>
                <a:lnTo>
                  <a:pt x="0" y="3987786"/>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6184495" y="1561314"/>
            <a:ext cx="4846362" cy="1907600"/>
          </a:xfrm>
          <a:custGeom>
            <a:avLst/>
            <a:gdLst>
              <a:gd name="connsiteX0" fmla="*/ 0 w 4846362"/>
              <a:gd name="connsiteY0" fmla="*/ 0 h 1907600"/>
              <a:gd name="connsiteX1" fmla="*/ 4846362 w 4846362"/>
              <a:gd name="connsiteY1" fmla="*/ 0 h 1907600"/>
              <a:gd name="connsiteX2" fmla="*/ 4846362 w 4846362"/>
              <a:gd name="connsiteY2" fmla="*/ 1907600 h 1907600"/>
              <a:gd name="connsiteX3" fmla="*/ 0 w 4846362"/>
              <a:gd name="connsiteY3" fmla="*/ 1907600 h 1907600"/>
            </a:gdLst>
            <a:ahLst/>
            <a:cxnLst>
              <a:cxn ang="0">
                <a:pos x="connsiteX0" y="connsiteY0"/>
              </a:cxn>
              <a:cxn ang="0">
                <a:pos x="connsiteX1" y="connsiteY1"/>
              </a:cxn>
              <a:cxn ang="0">
                <a:pos x="connsiteX2" y="connsiteY2"/>
              </a:cxn>
              <a:cxn ang="0">
                <a:pos x="connsiteX3" y="connsiteY3"/>
              </a:cxn>
            </a:cxnLst>
            <a:rect l="l" t="t" r="r" b="b"/>
            <a:pathLst>
              <a:path w="4846362" h="1907600">
                <a:moveTo>
                  <a:pt x="0" y="0"/>
                </a:moveTo>
                <a:lnTo>
                  <a:pt x="4846362" y="0"/>
                </a:lnTo>
                <a:lnTo>
                  <a:pt x="4846362" y="1907600"/>
                </a:lnTo>
                <a:lnTo>
                  <a:pt x="0" y="1907600"/>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184495" y="3641500"/>
            <a:ext cx="4846362" cy="1907600"/>
          </a:xfrm>
          <a:custGeom>
            <a:avLst/>
            <a:gdLst>
              <a:gd name="connsiteX0" fmla="*/ 0 w 4846362"/>
              <a:gd name="connsiteY0" fmla="*/ 0 h 1907600"/>
              <a:gd name="connsiteX1" fmla="*/ 4846362 w 4846362"/>
              <a:gd name="connsiteY1" fmla="*/ 0 h 1907600"/>
              <a:gd name="connsiteX2" fmla="*/ 4846362 w 4846362"/>
              <a:gd name="connsiteY2" fmla="*/ 1907600 h 1907600"/>
              <a:gd name="connsiteX3" fmla="*/ 0 w 4846362"/>
              <a:gd name="connsiteY3" fmla="*/ 1907600 h 1907600"/>
            </a:gdLst>
            <a:ahLst/>
            <a:cxnLst>
              <a:cxn ang="0">
                <a:pos x="connsiteX0" y="connsiteY0"/>
              </a:cxn>
              <a:cxn ang="0">
                <a:pos x="connsiteX1" y="connsiteY1"/>
              </a:cxn>
              <a:cxn ang="0">
                <a:pos x="connsiteX2" y="connsiteY2"/>
              </a:cxn>
              <a:cxn ang="0">
                <a:pos x="connsiteX3" y="connsiteY3"/>
              </a:cxn>
            </a:cxnLst>
            <a:rect l="l" t="t" r="r" b="b"/>
            <a:pathLst>
              <a:path w="4846362" h="1907600">
                <a:moveTo>
                  <a:pt x="0" y="0"/>
                </a:moveTo>
                <a:lnTo>
                  <a:pt x="4846362" y="0"/>
                </a:lnTo>
                <a:lnTo>
                  <a:pt x="4846362" y="1907600"/>
                </a:lnTo>
                <a:lnTo>
                  <a:pt x="0" y="190760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77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254692" y="2343015"/>
            <a:ext cx="1682616" cy="1682616"/>
          </a:xfrm>
          <a:custGeom>
            <a:avLst/>
            <a:gdLst>
              <a:gd name="connsiteX0" fmla="*/ 841308 w 1682616"/>
              <a:gd name="connsiteY0" fmla="*/ 0 h 1682616"/>
              <a:gd name="connsiteX1" fmla="*/ 1682616 w 1682616"/>
              <a:gd name="connsiteY1" fmla="*/ 841308 h 1682616"/>
              <a:gd name="connsiteX2" fmla="*/ 841308 w 1682616"/>
              <a:gd name="connsiteY2" fmla="*/ 1682616 h 1682616"/>
              <a:gd name="connsiteX3" fmla="*/ 0 w 1682616"/>
              <a:gd name="connsiteY3" fmla="*/ 841308 h 1682616"/>
              <a:gd name="connsiteX4" fmla="*/ 841308 w 1682616"/>
              <a:gd name="connsiteY4" fmla="*/ 0 h 16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616" h="1682616">
                <a:moveTo>
                  <a:pt x="841308" y="0"/>
                </a:moveTo>
                <a:cubicBezTo>
                  <a:pt x="1305950" y="0"/>
                  <a:pt x="1682616" y="376666"/>
                  <a:pt x="1682616" y="841308"/>
                </a:cubicBezTo>
                <a:cubicBezTo>
                  <a:pt x="1682616" y="1305950"/>
                  <a:pt x="1305950" y="1682616"/>
                  <a:pt x="841308" y="1682616"/>
                </a:cubicBezTo>
                <a:cubicBezTo>
                  <a:pt x="376666" y="1682616"/>
                  <a:pt x="0" y="1305950"/>
                  <a:pt x="0" y="841308"/>
                </a:cubicBezTo>
                <a:cubicBezTo>
                  <a:pt x="0" y="376666"/>
                  <a:pt x="376666" y="0"/>
                  <a:pt x="841308" y="0"/>
                </a:cubicBezTo>
                <a:close/>
              </a:path>
            </a:pathLst>
          </a:custGeom>
        </p:spPr>
        <p:txBody>
          <a:bodyPr wrap="square">
            <a:noAutofit/>
          </a:body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8_自定义版式">
    <p:spTree>
      <p:nvGrpSpPr>
        <p:cNvPr id="1" name=""/>
        <p:cNvGrpSpPr/>
        <p:nvPr/>
      </p:nvGrpSpPr>
      <p:grpSpPr>
        <a:xfrm>
          <a:off x="0" y="0"/>
          <a:ext cx="0" cy="0"/>
          <a:chOff x="0" y="0"/>
          <a:chExt cx="0" cy="0"/>
        </a:xfrm>
      </p:grpSpPr>
      <p:sp>
        <p:nvSpPr>
          <p:cNvPr id="19" name="图片占位符 18"/>
          <p:cNvSpPr>
            <a:spLocks noGrp="1"/>
          </p:cNvSpPr>
          <p:nvPr>
            <p:ph type="pic" sz="quarter" idx="14"/>
          </p:nvPr>
        </p:nvSpPr>
        <p:spPr>
          <a:xfrm>
            <a:off x="-1363" y="3"/>
            <a:ext cx="12203008" cy="4107302"/>
          </a:xfrm>
          <a:custGeom>
            <a:avLst/>
            <a:gdLst>
              <a:gd name="connsiteX0" fmla="*/ 0 w 12203008"/>
              <a:gd name="connsiteY0" fmla="*/ 0 h 4107302"/>
              <a:gd name="connsiteX1" fmla="*/ 12203008 w 12203008"/>
              <a:gd name="connsiteY1" fmla="*/ 0 h 4107302"/>
              <a:gd name="connsiteX2" fmla="*/ 12203008 w 12203008"/>
              <a:gd name="connsiteY2" fmla="*/ 4107302 h 4107302"/>
              <a:gd name="connsiteX3" fmla="*/ 0 w 12203008"/>
              <a:gd name="connsiteY3" fmla="*/ 4107302 h 4107302"/>
            </a:gdLst>
            <a:ahLst/>
            <a:cxnLst>
              <a:cxn ang="0">
                <a:pos x="connsiteX0" y="connsiteY0"/>
              </a:cxn>
              <a:cxn ang="0">
                <a:pos x="connsiteX1" y="connsiteY1"/>
              </a:cxn>
              <a:cxn ang="0">
                <a:pos x="connsiteX2" y="connsiteY2"/>
              </a:cxn>
              <a:cxn ang="0">
                <a:pos x="connsiteX3" y="connsiteY3"/>
              </a:cxn>
            </a:cxnLst>
            <a:rect l="l" t="t" r="r" b="b"/>
            <a:pathLst>
              <a:path w="12203008" h="4107302">
                <a:moveTo>
                  <a:pt x="0" y="0"/>
                </a:moveTo>
                <a:lnTo>
                  <a:pt x="12203008" y="0"/>
                </a:lnTo>
                <a:lnTo>
                  <a:pt x="12203008" y="4107302"/>
                </a:lnTo>
                <a:lnTo>
                  <a:pt x="0" y="4107302"/>
                </a:lnTo>
                <a:close/>
              </a:path>
            </a:pathLst>
          </a:custGeom>
        </p:spPr>
        <p:txBody>
          <a:bodyPr wrap="square">
            <a:noAutofit/>
          </a:bodyPr>
          <a:lstStyle/>
          <a:p>
            <a:endParaRPr lang="zh-CN" altLang="en-US"/>
          </a:p>
        </p:txBody>
      </p:sp>
      <p:sp>
        <p:nvSpPr>
          <p:cNvPr id="12" name="图片占位符 11"/>
          <p:cNvSpPr>
            <a:spLocks noGrp="1"/>
          </p:cNvSpPr>
          <p:nvPr>
            <p:ph type="pic" sz="quarter" idx="10"/>
          </p:nvPr>
        </p:nvSpPr>
        <p:spPr>
          <a:xfrm>
            <a:off x="357085" y="2301278"/>
            <a:ext cx="2590800" cy="2563876"/>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txBody>
          <a:bodyPr wrap="square">
            <a:noAutofit/>
          </a:bodyPr>
          <a:lstStyle/>
          <a:p>
            <a:endParaRPr lang="zh-CN" altLang="en-US" dirty="0"/>
          </a:p>
        </p:txBody>
      </p:sp>
      <p:sp>
        <p:nvSpPr>
          <p:cNvPr id="13" name="图片占位符 12"/>
          <p:cNvSpPr>
            <a:spLocks noGrp="1"/>
          </p:cNvSpPr>
          <p:nvPr>
            <p:ph type="pic" sz="quarter" idx="11"/>
          </p:nvPr>
        </p:nvSpPr>
        <p:spPr>
          <a:xfrm>
            <a:off x="3318520" y="2301278"/>
            <a:ext cx="2590800" cy="2563876"/>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279955" y="2301278"/>
            <a:ext cx="2590800" cy="2563876"/>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241390" y="2301278"/>
            <a:ext cx="2590800" cy="2563876"/>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txBody>
          <a:bodyPr wrap="square">
            <a:noAutofit/>
          </a:body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tags" Target="../tags/tag13.xml"/><Relationship Id="rId7" Type="http://schemas.openxmlformats.org/officeDocument/2006/relationships/notesSlide" Target="../notesSlides/notesSlide1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2.xml"/><Relationship Id="rId5" Type="http://schemas.openxmlformats.org/officeDocument/2006/relationships/tags" Target="../tags/tag15.xml"/><Relationship Id="rId4" Type="http://schemas.openxmlformats.org/officeDocument/2006/relationships/tags" Target="../tags/tag14.xml"/><Relationship Id="rId9"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microsoft.com/office/2007/relationships/hdphoto" Target="../media/hdphoto3.wdp"/><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notesSlide" Target="../notesSlides/notesSlide4.xml"/><Relationship Id="rId5" Type="http://schemas.openxmlformats.org/officeDocument/2006/relationships/tags" Target="../tags/tag6.xml"/><Relationship Id="rId10" Type="http://schemas.openxmlformats.org/officeDocument/2006/relationships/slideLayout" Target="../slideLayouts/slideLayout11.xml"/><Relationship Id="rId4" Type="http://schemas.openxmlformats.org/officeDocument/2006/relationships/tags" Target="../tags/tag5.xml"/><Relationship Id="rId9" Type="http://schemas.openxmlformats.org/officeDocument/2006/relationships/tags" Target="../tags/tag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1B6E0C6-3C4F-445A-A98F-3A2BED71CD01}"/>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15625"/>
          <a:stretch/>
        </p:blipFill>
        <p:spPr>
          <a:xfrm>
            <a:off x="0" y="0"/>
            <a:ext cx="12192000" cy="6858000"/>
          </a:xfrm>
          <a:prstGeom prst="rect">
            <a:avLst/>
          </a:prstGeom>
        </p:spPr>
      </p:pic>
      <p:pic>
        <p:nvPicPr>
          <p:cNvPr id="8" name="moving">
            <a:hlinkClick r:id="" action="ppaction://media"/>
            <a:extLst>
              <a:ext uri="{FF2B5EF4-FFF2-40B4-BE49-F238E27FC236}">
                <a16:creationId xmlns:a16="http://schemas.microsoft.com/office/drawing/2014/main" id="{6232DAF9-21A1-4605-91C8-AEC90728A878}"/>
              </a:ext>
            </a:extLst>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7"/>
          <a:stretch>
            <a:fillRect/>
          </a:stretch>
        </p:blipFill>
        <p:spPr>
          <a:xfrm>
            <a:off x="2995748" y="-1565857"/>
            <a:ext cx="609600" cy="609600"/>
          </a:xfrm>
          <a:prstGeom prst="rect">
            <a:avLst/>
          </a:prstGeom>
        </p:spPr>
      </p:pic>
      <p:sp>
        <p:nvSpPr>
          <p:cNvPr id="9" name="矩形 8">
            <a:extLst>
              <a:ext uri="{FF2B5EF4-FFF2-40B4-BE49-F238E27FC236}">
                <a16:creationId xmlns:a16="http://schemas.microsoft.com/office/drawing/2014/main" id="{26CC40DB-467D-47E2-B2D7-F620AD72B723}"/>
              </a:ext>
            </a:extLst>
          </p:cNvPr>
          <p:cNvSpPr/>
          <p:nvPr/>
        </p:nvSpPr>
        <p:spPr>
          <a:xfrm>
            <a:off x="3714750" y="-715780"/>
            <a:ext cx="177800" cy="861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AD2B485-7E3F-4B23-8A2C-EFC3A592FBEA}"/>
              </a:ext>
            </a:extLst>
          </p:cNvPr>
          <p:cNvSpPr/>
          <p:nvPr/>
        </p:nvSpPr>
        <p:spPr>
          <a:xfrm>
            <a:off x="-2381250" y="2855833"/>
            <a:ext cx="44196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六边形 11">
            <a:extLst>
              <a:ext uri="{FF2B5EF4-FFF2-40B4-BE49-F238E27FC236}">
                <a16:creationId xmlns:a16="http://schemas.microsoft.com/office/drawing/2014/main" id="{6F56530A-DC1B-41F7-843D-81B6024151E1}"/>
              </a:ext>
            </a:extLst>
          </p:cNvPr>
          <p:cNvSpPr/>
          <p:nvPr/>
        </p:nvSpPr>
        <p:spPr>
          <a:xfrm>
            <a:off x="1696974" y="1106670"/>
            <a:ext cx="4213352" cy="363220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F2F0810D-57FA-468D-B74C-05C627EDC1FA}"/>
              </a:ext>
            </a:extLst>
          </p:cNvPr>
          <p:cNvSpPr txBox="1"/>
          <p:nvPr/>
        </p:nvSpPr>
        <p:spPr>
          <a:xfrm>
            <a:off x="2513556" y="1219760"/>
            <a:ext cx="7164887" cy="1569660"/>
          </a:xfrm>
          <a:prstGeom prst="rect">
            <a:avLst/>
          </a:prstGeom>
          <a:noFill/>
        </p:spPr>
        <p:txBody>
          <a:bodyPr wrap="square" rtlCol="0">
            <a:spAutoFit/>
          </a:bodyPr>
          <a:lstStyle/>
          <a:p>
            <a:r>
              <a:rPr lang="zh-CN" altLang="en-US" sz="4800" dirty="0">
                <a:solidFill>
                  <a:srgbClr val="22374C"/>
                </a:solidFill>
                <a:latin typeface="造字工房悦圆演示版常规体" pitchFamily="2" charset="-122"/>
                <a:ea typeface="造字工房悦圆演示版常规体" pitchFamily="2" charset="-122"/>
              </a:rPr>
              <a:t>欧美商务</a:t>
            </a:r>
            <a:endParaRPr lang="en-US" altLang="zh-CN" sz="4800" dirty="0">
              <a:solidFill>
                <a:srgbClr val="22374C"/>
              </a:solidFill>
              <a:latin typeface="造字工房悦圆演示版常规体" pitchFamily="2" charset="-122"/>
              <a:ea typeface="造字工房悦圆演示版常规体" pitchFamily="2" charset="-122"/>
            </a:endParaRPr>
          </a:p>
          <a:p>
            <a:r>
              <a:rPr lang="zh-CN" altLang="en-US" sz="4800" dirty="0">
                <a:solidFill>
                  <a:srgbClr val="22374C"/>
                </a:solidFill>
                <a:latin typeface="造字工房悦圆演示版常规体" pitchFamily="2" charset="-122"/>
                <a:ea typeface="造字工房悦圆演示版常规体" pitchFamily="2" charset="-122"/>
              </a:rPr>
              <a:t>年终计划</a:t>
            </a:r>
          </a:p>
        </p:txBody>
      </p:sp>
      <p:sp>
        <p:nvSpPr>
          <p:cNvPr id="19" name="文本框 18">
            <a:extLst>
              <a:ext uri="{FF2B5EF4-FFF2-40B4-BE49-F238E27FC236}">
                <a16:creationId xmlns:a16="http://schemas.microsoft.com/office/drawing/2014/main" id="{8A4BCD18-8D83-4B86-B124-468A65DC3E8F}"/>
              </a:ext>
            </a:extLst>
          </p:cNvPr>
          <p:cNvSpPr txBox="1"/>
          <p:nvPr/>
        </p:nvSpPr>
        <p:spPr>
          <a:xfrm>
            <a:off x="-583411" y="3471208"/>
            <a:ext cx="8774121" cy="1023742"/>
          </a:xfrm>
          <a:prstGeom prst="rect">
            <a:avLst/>
          </a:prstGeom>
          <a:noFill/>
        </p:spPr>
        <p:txBody>
          <a:bodyPr wrap="square" rtlCol="0">
            <a:spAutoFit/>
          </a:bodyPr>
          <a:lstStyle/>
          <a:p>
            <a:pPr algn="ctr" fontAlgn="auto">
              <a:lnSpc>
                <a:spcPct val="150000"/>
              </a:lnSpc>
            </a:pPr>
            <a:r>
              <a:rPr lang="zh-CN" altLang="en-US" sz="1400" dirty="0">
                <a:solidFill>
                  <a:srgbClr val="404040"/>
                </a:solidFill>
                <a:latin typeface="微软雅黑" panose="020B0503020204020204" charset="-122"/>
                <a:ea typeface="微软雅黑" panose="020B0503020204020204" charset="-122"/>
                <a:sym typeface="+mn-ea"/>
              </a:rPr>
              <a:t>I love you more than I've ever loved</a:t>
            </a:r>
            <a:endParaRPr lang="en-US" altLang="zh-CN" sz="1400" dirty="0">
              <a:solidFill>
                <a:srgbClr val="404040"/>
              </a:solidFill>
              <a:latin typeface="微软雅黑" panose="020B0503020204020204" charset="-122"/>
              <a:ea typeface="微软雅黑" panose="020B0503020204020204" charset="-122"/>
              <a:sym typeface="+mn-ea"/>
            </a:endParaRPr>
          </a:p>
          <a:p>
            <a:pPr algn="ctr" fontAlgn="auto">
              <a:lnSpc>
                <a:spcPct val="150000"/>
              </a:lnSpc>
            </a:pPr>
            <a:r>
              <a:rPr lang="zh-CN" altLang="en-US" sz="1400" dirty="0">
                <a:solidFill>
                  <a:srgbClr val="404040"/>
                </a:solidFill>
                <a:latin typeface="微软雅黑" panose="020B0503020204020204" charset="-122"/>
                <a:ea typeface="微软雅黑" panose="020B0503020204020204" charset="-122"/>
                <a:sym typeface="+mn-ea"/>
              </a:rPr>
              <a:t> any woman. And I've waited </a:t>
            </a:r>
            <a:endParaRPr lang="en-US" altLang="zh-CN" sz="1400" dirty="0">
              <a:solidFill>
                <a:srgbClr val="404040"/>
              </a:solidFill>
              <a:latin typeface="微软雅黑" panose="020B0503020204020204" charset="-122"/>
              <a:ea typeface="微软雅黑" panose="020B0503020204020204" charset="-122"/>
              <a:sym typeface="+mn-ea"/>
            </a:endParaRPr>
          </a:p>
          <a:p>
            <a:pPr algn="ctr" fontAlgn="auto">
              <a:lnSpc>
                <a:spcPct val="150000"/>
              </a:lnSpc>
            </a:pPr>
            <a:r>
              <a:rPr lang="zh-CN" altLang="en-US" sz="1400" dirty="0">
                <a:solidFill>
                  <a:srgbClr val="404040"/>
                </a:solidFill>
                <a:latin typeface="微软雅黑" panose="020B0503020204020204" charset="-122"/>
                <a:ea typeface="微软雅黑" panose="020B0503020204020204" charset="-122"/>
                <a:sym typeface="+mn-ea"/>
              </a:rPr>
              <a:t>longer for you than</a:t>
            </a:r>
            <a:r>
              <a:rPr lang="en-US" altLang="zh-CN" sz="1400" dirty="0">
                <a:solidFill>
                  <a:srgbClr val="404040"/>
                </a:solidFill>
                <a:latin typeface="微软雅黑" panose="020B0503020204020204" charset="-122"/>
                <a:ea typeface="微软雅黑" panose="020B0503020204020204" charset="-122"/>
                <a:sym typeface="+mn-ea"/>
              </a:rPr>
              <a:t>.</a:t>
            </a:r>
          </a:p>
        </p:txBody>
      </p:sp>
      <p:sp>
        <p:nvSpPr>
          <p:cNvPr id="16" name="矩形 15">
            <a:extLst>
              <a:ext uri="{FF2B5EF4-FFF2-40B4-BE49-F238E27FC236}">
                <a16:creationId xmlns:a16="http://schemas.microsoft.com/office/drawing/2014/main" id="{B29FBC3A-11AF-4C40-B921-EB0094853D40}"/>
              </a:ext>
            </a:extLst>
          </p:cNvPr>
          <p:cNvSpPr/>
          <p:nvPr/>
        </p:nvSpPr>
        <p:spPr>
          <a:xfrm>
            <a:off x="2870200" y="2902510"/>
            <a:ext cx="1854200" cy="384524"/>
          </a:xfrm>
          <a:prstGeom prst="rect">
            <a:avLst/>
          </a:prstGeom>
          <a:solidFill>
            <a:srgbClr val="22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62EC4399-991B-4CD7-AA03-400BECD5A000}"/>
              </a:ext>
            </a:extLst>
          </p:cNvPr>
          <p:cNvSpPr/>
          <p:nvPr/>
        </p:nvSpPr>
        <p:spPr>
          <a:xfrm>
            <a:off x="2690638" y="2907066"/>
            <a:ext cx="384524" cy="384524"/>
          </a:xfrm>
          <a:prstGeom prst="ellipse">
            <a:avLst/>
          </a:prstGeom>
          <a:solidFill>
            <a:srgbClr val="22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FD1D76C-9AF1-49B5-A4AF-D3C6683EFBEC}"/>
              </a:ext>
            </a:extLst>
          </p:cNvPr>
          <p:cNvSpPr/>
          <p:nvPr/>
        </p:nvSpPr>
        <p:spPr>
          <a:xfrm>
            <a:off x="4544838" y="2907066"/>
            <a:ext cx="384524" cy="384524"/>
          </a:xfrm>
          <a:prstGeom prst="ellipse">
            <a:avLst/>
          </a:prstGeom>
          <a:solidFill>
            <a:srgbClr val="22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E0A96C78-E8C5-4371-B851-2B3677ECC0FC}"/>
              </a:ext>
            </a:extLst>
          </p:cNvPr>
          <p:cNvCxnSpPr/>
          <p:nvPr/>
        </p:nvCxnSpPr>
        <p:spPr>
          <a:xfrm flipH="1">
            <a:off x="1793868" y="3099753"/>
            <a:ext cx="898070" cy="0"/>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6E1A8A2-144E-4DC0-BCEC-9C099F44C3EE}"/>
              </a:ext>
            </a:extLst>
          </p:cNvPr>
          <p:cNvCxnSpPr/>
          <p:nvPr/>
        </p:nvCxnSpPr>
        <p:spPr>
          <a:xfrm flipH="1">
            <a:off x="4929362" y="3080455"/>
            <a:ext cx="898070" cy="0"/>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sp>
        <p:nvSpPr>
          <p:cNvPr id="27" name="矩形 259">
            <a:extLst>
              <a:ext uri="{FF2B5EF4-FFF2-40B4-BE49-F238E27FC236}">
                <a16:creationId xmlns:a16="http://schemas.microsoft.com/office/drawing/2014/main" id="{B8810294-57F7-4D28-A153-373F15F234C9}"/>
              </a:ext>
            </a:extLst>
          </p:cNvPr>
          <p:cNvSpPr>
            <a:spLocks noChangeArrowheads="1"/>
          </p:cNvSpPr>
          <p:nvPr/>
        </p:nvSpPr>
        <p:spPr bwMode="auto">
          <a:xfrm>
            <a:off x="2947040" y="2914662"/>
            <a:ext cx="27357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dirty="0">
                <a:solidFill>
                  <a:schemeClr val="bg1"/>
                </a:solidFill>
                <a:latin typeface="Arial" panose="020B0604020202020204" pitchFamily="34" charset="0"/>
                <a:cs typeface="Arial" panose="020B0604020202020204" pitchFamily="34" charset="0"/>
              </a:rPr>
              <a:t>汇报人：千库网</a:t>
            </a:r>
          </a:p>
        </p:txBody>
      </p:sp>
    </p:spTree>
    <p:extLst>
      <p:ext uri="{BB962C8B-B14F-4D97-AF65-F5344CB8AC3E}">
        <p14:creationId xmlns:p14="http://schemas.microsoft.com/office/powerpoint/2010/main" val="1103131976"/>
      </p:ext>
    </p:extLst>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2" presetClass="entr" presetSubtype="4" fill="hold" grpId="1" nodeType="after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p:tgtEl>
                                          <p:spTgt spid="19"/>
                                        </p:tgtEl>
                                        <p:attrNameLst>
                                          <p:attrName>ppt_y</p:attrName>
                                        </p:attrNameLst>
                                      </p:cBhvr>
                                      <p:tavLst>
                                        <p:tav tm="0">
                                          <p:val>
                                            <p:strVal val="#ppt_y+#ppt_h*1.125000"/>
                                          </p:val>
                                        </p:tav>
                                        <p:tav tm="100000">
                                          <p:val>
                                            <p:strVal val="#ppt_y"/>
                                          </p:val>
                                        </p:tav>
                                      </p:tavLst>
                                    </p:anim>
                                    <p:animEffect transition="in" filter="wipe(up)">
                                      <p:cBhvr>
                                        <p:cTn id="11" dur="500"/>
                                        <p:tgtEl>
                                          <p:spTgt spid="19"/>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7"/>
                                        </p:tgtEl>
                                        <p:attrNameLst>
                                          <p:attrName>ppt_y</p:attrName>
                                        </p:attrNameLst>
                                      </p:cBhvr>
                                      <p:tavLst>
                                        <p:tav tm="0">
                                          <p:val>
                                            <p:strVal val="#ppt_y"/>
                                          </p:val>
                                        </p:tav>
                                        <p:tav tm="100000">
                                          <p:val>
                                            <p:strVal val="#ppt_y"/>
                                          </p:val>
                                        </p:tav>
                                      </p:tavLst>
                                    </p:anim>
                                    <p:anim calcmode="lin" valueType="num">
                                      <p:cBhvr>
                                        <p:cTn id="17"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0" repeatCount="indefinite" fill="hold" display="0">
                  <p:stCondLst>
                    <p:cond delay="indefinite"/>
                  </p:stCondLst>
                  <p:endCondLst>
                    <p:cond evt="onStopAudio" delay="0">
                      <p:tgtEl>
                        <p:sldTgt/>
                      </p:tgtEl>
                    </p:cond>
                  </p:endCondLst>
                </p:cTn>
                <p:tgtEl>
                  <p:spTgt spid="8"/>
                </p:tgtEl>
              </p:cMediaNode>
            </p:audio>
          </p:childTnLst>
        </p:cTn>
      </p:par>
    </p:tnLst>
    <p:bldLst>
      <p:bldP spid="19" grpId="0"/>
      <p:bldP spid="19" grpId="1"/>
      <p:bldP spid="2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1492108" y="299314"/>
            <a:ext cx="8594132" cy="646331"/>
            <a:chOff x="3111266" y="280264"/>
            <a:chExt cx="8594132" cy="646331"/>
          </a:xfrm>
        </p:grpSpPr>
        <p:sp>
          <p:nvSpPr>
            <p:cNvPr id="32" name="文本框 31"/>
            <p:cNvSpPr txBox="1"/>
            <p:nvPr/>
          </p:nvSpPr>
          <p:spPr>
            <a:xfrm>
              <a:off x="3111266" y="280264"/>
              <a:ext cx="184731" cy="646331"/>
            </a:xfrm>
            <a:prstGeom prst="rect">
              <a:avLst/>
            </a:prstGeom>
            <a:noFill/>
          </p:spPr>
          <p:txBody>
            <a:bodyPr wrap="none" rtlCol="0">
              <a:spAutoFit/>
              <a:scene3d>
                <a:camera prst="orthographicFront"/>
                <a:lightRig rig="threePt" dir="t"/>
              </a:scene3d>
              <a:sp3d contourW="12700"/>
            </a:bodyPr>
            <a:lstStyle/>
            <a:p>
              <a:pPr algn="ctr"/>
              <a:endParaRPr lang="zh-CN" altLang="en-US" sz="3600" b="1" dirty="0">
                <a:solidFill>
                  <a:schemeClr val="bg1"/>
                </a:solidFill>
                <a:latin typeface="+mn-ea"/>
                <a:cs typeface="经典综艺体简" panose="02010609000101010101" pitchFamily="49" charset="-122"/>
              </a:endParaRPr>
            </a:p>
          </p:txBody>
        </p:sp>
        <p:sp>
          <p:nvSpPr>
            <p:cNvPr id="33" name="文本框 32"/>
            <p:cNvSpPr txBox="1"/>
            <p:nvPr/>
          </p:nvSpPr>
          <p:spPr>
            <a:xfrm>
              <a:off x="5467268" y="578166"/>
              <a:ext cx="6238130" cy="34842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600" dirty="0">
                  <a:solidFill>
                    <a:schemeClr val="bg1">
                      <a:lumMod val="50000"/>
                    </a:schemeClr>
                  </a:solidFill>
                  <a:latin typeface="Century Gothic" panose="020B0502020202020204" pitchFamily="34" charset="0"/>
                  <a:ea typeface="+mj-ea"/>
                </a:rPr>
                <a:t>The user can demonstrate on a projector or computer</a:t>
              </a:r>
            </a:p>
          </p:txBody>
        </p:sp>
      </p:grpSp>
      <p:sp>
        <p:nvSpPr>
          <p:cNvPr id="65" name="Up Arrow 64"/>
          <p:cNvSpPr/>
          <p:nvPr/>
        </p:nvSpPr>
        <p:spPr>
          <a:xfrm>
            <a:off x="5695160" y="1355148"/>
            <a:ext cx="493981" cy="5502875"/>
          </a:xfrm>
          <a:prstGeom prst="upArrow">
            <a:avLst>
              <a:gd name="adj1" fmla="val 50000"/>
              <a:gd name="adj2" fmla="val 671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6683" tIns="43341" rIns="86683" bIns="43341" rtlCol="0" anchor="ctr"/>
          <a:lstStyle/>
          <a:p>
            <a:pPr algn="ctr"/>
            <a:endParaRPr 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66" name="Bent Arrow 65"/>
          <p:cNvSpPr/>
          <p:nvPr/>
        </p:nvSpPr>
        <p:spPr>
          <a:xfrm>
            <a:off x="5817227" y="2311402"/>
            <a:ext cx="3116263" cy="4546623"/>
          </a:xfrm>
          <a:prstGeom prst="bentArrow">
            <a:avLst>
              <a:gd name="adj1" fmla="val 8879"/>
              <a:gd name="adj2" fmla="val 9038"/>
              <a:gd name="adj3" fmla="val 15734"/>
              <a:gd name="adj4" fmla="val 194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86683" tIns="43341" rIns="86683" bIns="43341" rtlCol="0" anchor="ctr"/>
          <a:lstStyle/>
          <a:p>
            <a:pPr algn="ctr"/>
            <a:endParaRPr lang="en-US" sz="24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Bent Arrow 53"/>
          <p:cNvSpPr/>
          <p:nvPr/>
        </p:nvSpPr>
        <p:spPr>
          <a:xfrm flipH="1">
            <a:off x="2979737" y="3225802"/>
            <a:ext cx="3116263" cy="3632223"/>
          </a:xfrm>
          <a:prstGeom prst="bentArrow">
            <a:avLst>
              <a:gd name="adj1" fmla="val 8879"/>
              <a:gd name="adj2" fmla="val 9038"/>
              <a:gd name="adj3" fmla="val 15734"/>
              <a:gd name="adj4" fmla="val 194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6683" tIns="43341" rIns="86683" bIns="43341" rtlCol="0" anchor="ctr"/>
          <a:lstStyle/>
          <a:p>
            <a:pPr algn="ctr"/>
            <a:endParaRPr lang="en-US" sz="24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Bent Arrow 50"/>
          <p:cNvSpPr/>
          <p:nvPr/>
        </p:nvSpPr>
        <p:spPr>
          <a:xfrm>
            <a:off x="5818720" y="3733801"/>
            <a:ext cx="2764984" cy="3124224"/>
          </a:xfrm>
          <a:prstGeom prst="bentArrow">
            <a:avLst>
              <a:gd name="adj1" fmla="val 10194"/>
              <a:gd name="adj2" fmla="val 9038"/>
              <a:gd name="adj3" fmla="val 14263"/>
              <a:gd name="adj4" fmla="val 249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6683" tIns="43341" rIns="86683" bIns="43341" rtlCol="0" anchor="ctr"/>
          <a:lstStyle/>
          <a:p>
            <a:pPr algn="ctr"/>
            <a:endParaRPr lang="en-US" sz="24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Bent Arrow 56"/>
          <p:cNvSpPr/>
          <p:nvPr/>
        </p:nvSpPr>
        <p:spPr>
          <a:xfrm flipH="1">
            <a:off x="3720423" y="4527672"/>
            <a:ext cx="2375579" cy="2330353"/>
          </a:xfrm>
          <a:prstGeom prst="bentArrow">
            <a:avLst>
              <a:gd name="adj1" fmla="val 13458"/>
              <a:gd name="adj2" fmla="val 12349"/>
              <a:gd name="adj3" fmla="val 17061"/>
              <a:gd name="adj4" fmla="val 300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6683" tIns="43341" rIns="86683" bIns="43341" rtlCol="0" anchor="ctr"/>
          <a:lstStyle/>
          <a:p>
            <a:pPr algn="ctr"/>
            <a:endParaRPr lang="en-US" sz="24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67" name="TextBox 66"/>
          <p:cNvSpPr txBox="1"/>
          <p:nvPr/>
        </p:nvSpPr>
        <p:spPr>
          <a:xfrm>
            <a:off x="1209841" y="5189434"/>
            <a:ext cx="2296775" cy="1195909"/>
          </a:xfrm>
          <a:prstGeom prst="rect">
            <a:avLst/>
          </a:prstGeom>
          <a:noFill/>
        </p:spPr>
        <p:txBody>
          <a:bodyPr wrap="square" lIns="86683" tIns="43341" rIns="86683" bIns="43341" rtlCol="0">
            <a:spAutoFit/>
          </a:bodyPr>
          <a:lstStyle/>
          <a:p>
            <a:pPr algn="r"/>
            <a:r>
              <a:rPr lang="zh-CN" altLang="en-US" sz="16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文字内容</a:t>
            </a:r>
            <a:br>
              <a:rPr lang="en-US" sz="800" b="1" dirty="0">
                <a:solidFill>
                  <a:schemeClr val="accent4"/>
                </a:solidFill>
                <a:latin typeface="Arial" panose="020B0604020202020204" pitchFamily="34" charset="0"/>
                <a:ea typeface="微软雅黑" panose="020B0503020204020204" pitchFamily="34" charset="-122"/>
                <a:sym typeface="Arial" panose="020B0604020202020204" pitchFamily="34" charset="0"/>
              </a:rPr>
            </a:br>
            <a:endParaRPr lang="en-US" sz="800" b="1"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a:p>
            <a:pPr algn="r">
              <a:lnSpc>
                <a:spcPct val="150000"/>
              </a:lnSpc>
            </a:pPr>
            <a:r>
              <a:rPr lang="zh-CN" altLang="en-US" sz="1065"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GB" altLang="zh-CN" sz="1065"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TextBox 68"/>
          <p:cNvSpPr txBox="1"/>
          <p:nvPr/>
        </p:nvSpPr>
        <p:spPr>
          <a:xfrm>
            <a:off x="867341" y="3788163"/>
            <a:ext cx="2266827" cy="1216556"/>
          </a:xfrm>
          <a:prstGeom prst="rect">
            <a:avLst/>
          </a:prstGeom>
          <a:noFill/>
        </p:spPr>
        <p:txBody>
          <a:bodyPr wrap="square" lIns="86683" tIns="43341" rIns="86683" bIns="43341" rtlCol="0">
            <a:spAutoFit/>
          </a:bodyPr>
          <a:lstStyle/>
          <a:p>
            <a:pPr algn="r"/>
            <a:r>
              <a:rPr lang="zh-CN" altLang="en-US" sz="1465"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换文字内容</a:t>
            </a:r>
            <a:br>
              <a:rPr lang="en-US" altLang="zh-CN" sz="800" b="1" dirty="0">
                <a:solidFill>
                  <a:schemeClr val="accent4"/>
                </a:solidFill>
                <a:latin typeface="Arial" panose="020B0604020202020204" pitchFamily="34" charset="0"/>
                <a:ea typeface="微软雅黑" panose="020B0503020204020204" pitchFamily="34" charset="-122"/>
                <a:sym typeface="Arial" panose="020B0604020202020204" pitchFamily="34" charset="0"/>
              </a:rPr>
            </a:br>
            <a:endParaRPr lang="en-US" altLang="zh-CN" sz="1065"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gn="r">
              <a:lnSpc>
                <a:spcPct val="150000"/>
              </a:lnSpc>
            </a:pPr>
            <a:r>
              <a:rPr lang="zh-CN" altLang="en-US" sz="1065"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TextBox 69"/>
          <p:cNvSpPr txBox="1"/>
          <p:nvPr/>
        </p:nvSpPr>
        <p:spPr>
          <a:xfrm>
            <a:off x="8963439" y="3466267"/>
            <a:ext cx="2266827" cy="1442130"/>
          </a:xfrm>
          <a:prstGeom prst="rect">
            <a:avLst/>
          </a:prstGeom>
          <a:noFill/>
        </p:spPr>
        <p:txBody>
          <a:bodyPr wrap="square" lIns="86683" tIns="43341" rIns="86683" bIns="43341" rtlCol="0">
            <a:spAutoFit/>
          </a:bodyPr>
          <a:lstStyle/>
          <a:p>
            <a:r>
              <a:rPr lang="zh-CN" altLang="en-US" sz="16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文字内容</a:t>
            </a:r>
            <a:br>
              <a:rPr lang="en-US" altLang="zh-CN" sz="2400" b="1" dirty="0">
                <a:solidFill>
                  <a:schemeClr val="accent4"/>
                </a:solidFill>
                <a:latin typeface="Arial" panose="020B0604020202020204" pitchFamily="34" charset="0"/>
                <a:ea typeface="微软雅黑" panose="020B0503020204020204" pitchFamily="34" charset="-122"/>
                <a:sym typeface="Arial" panose="020B0604020202020204" pitchFamily="34" charset="0"/>
              </a:rPr>
            </a:br>
            <a:endParaRPr lang="en-US" altLang="zh-CN" sz="2400" b="1"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1065"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TextBox 70"/>
          <p:cNvSpPr txBox="1"/>
          <p:nvPr/>
        </p:nvSpPr>
        <p:spPr>
          <a:xfrm>
            <a:off x="3346219" y="1475393"/>
            <a:ext cx="2266827" cy="1195909"/>
          </a:xfrm>
          <a:prstGeom prst="rect">
            <a:avLst/>
          </a:prstGeom>
          <a:noFill/>
        </p:spPr>
        <p:txBody>
          <a:bodyPr wrap="square" lIns="86683" tIns="43341" rIns="86683" bIns="43341" rtlCol="0">
            <a:spAutoFit/>
          </a:bodyPr>
          <a:lstStyle/>
          <a:p>
            <a:pPr algn="r"/>
            <a:r>
              <a:rPr lang="zh-CN" altLang="en-US" sz="16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文字内容</a:t>
            </a:r>
            <a:br>
              <a:rPr lang="en-US" altLang="zh-CN" sz="800" b="1" dirty="0">
                <a:solidFill>
                  <a:schemeClr val="accent4"/>
                </a:solidFill>
                <a:latin typeface="Arial" panose="020B0604020202020204" pitchFamily="34" charset="0"/>
                <a:ea typeface="微软雅黑" panose="020B0503020204020204" pitchFamily="34" charset="-122"/>
                <a:sym typeface="Arial" panose="020B0604020202020204" pitchFamily="34" charset="0"/>
              </a:rPr>
            </a:br>
            <a:endParaRPr lang="en-US" altLang="zh-CN" sz="800" b="1"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a:p>
            <a:pPr algn="r">
              <a:lnSpc>
                <a:spcPct val="150000"/>
              </a:lnSpc>
            </a:pPr>
            <a:r>
              <a:rPr lang="zh-CN" altLang="en-US" sz="1065"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TextBox 71"/>
          <p:cNvSpPr txBox="1"/>
          <p:nvPr/>
        </p:nvSpPr>
        <p:spPr>
          <a:xfrm>
            <a:off x="8963439" y="2089955"/>
            <a:ext cx="2266827" cy="1195909"/>
          </a:xfrm>
          <a:prstGeom prst="rect">
            <a:avLst/>
          </a:prstGeom>
          <a:noFill/>
        </p:spPr>
        <p:txBody>
          <a:bodyPr wrap="square" lIns="86683" tIns="43341" rIns="86683" bIns="43341" rtlCol="0">
            <a:spAutoFit/>
          </a:bodyPr>
          <a:lstStyle/>
          <a:p>
            <a:r>
              <a:rPr lang="zh-CN" altLang="en-US" sz="16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文字内容</a:t>
            </a:r>
            <a:br>
              <a:rPr lang="en-US" altLang="zh-CN" sz="800" b="1" dirty="0">
                <a:solidFill>
                  <a:schemeClr val="accent4"/>
                </a:solidFill>
                <a:latin typeface="Arial" panose="020B0604020202020204" pitchFamily="34" charset="0"/>
                <a:ea typeface="微软雅黑" panose="020B0503020204020204" pitchFamily="34" charset="-122"/>
                <a:sym typeface="Arial" panose="020B0604020202020204" pitchFamily="34" charset="0"/>
              </a:rPr>
            </a:br>
            <a:endParaRPr lang="en-US" altLang="zh-CN" sz="800" b="1"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1065"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245"/>
          <p:cNvSpPr/>
          <p:nvPr/>
        </p:nvSpPr>
        <p:spPr bwMode="auto">
          <a:xfrm>
            <a:off x="5039228" y="5135547"/>
            <a:ext cx="442125" cy="442151"/>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accent1"/>
          </a:solidFill>
          <a:ln w="9525">
            <a:noFill/>
            <a:round/>
          </a:ln>
        </p:spPr>
        <p:txBody>
          <a:bodyPr vert="horz" wrap="square" lIns="121892" tIns="60945" rIns="121892" bIns="60945" numCol="1" anchor="t" anchorCtr="0" compatLnSpc="1"/>
          <a:lstStyle/>
          <a:p>
            <a:endParaRPr 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5"/>
          <p:cNvSpPr>
            <a:spLocks noEditPoints="1"/>
          </p:cNvSpPr>
          <p:nvPr/>
        </p:nvSpPr>
        <p:spPr bwMode="auto">
          <a:xfrm>
            <a:off x="6291921" y="1662387"/>
            <a:ext cx="493800" cy="493827"/>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accent4"/>
          </a:solidFill>
          <a:ln w="9525">
            <a:noFill/>
            <a:round/>
          </a:ln>
        </p:spPr>
        <p:txBody>
          <a:bodyPr vert="horz" wrap="square" lIns="121892" tIns="60945" rIns="121892" bIns="60945" numCol="1" anchor="t" anchorCtr="0" compatLnSpc="1"/>
          <a:lstStyle/>
          <a:p>
            <a:endParaRPr 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217"/>
          <p:cNvSpPr>
            <a:spLocks noEditPoints="1"/>
          </p:cNvSpPr>
          <p:nvPr/>
        </p:nvSpPr>
        <p:spPr bwMode="auto">
          <a:xfrm>
            <a:off x="5107901" y="3862920"/>
            <a:ext cx="505145" cy="378880"/>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accent2"/>
          </a:solidFill>
          <a:ln w="9525">
            <a:solidFill>
              <a:schemeClr val="bg1">
                <a:lumMod val="65000"/>
              </a:schemeClr>
            </a:solidFill>
            <a:round/>
          </a:ln>
        </p:spPr>
        <p:txBody>
          <a:bodyPr vert="horz" wrap="square" lIns="121892" tIns="60945" rIns="121892" bIns="60945" numCol="1" anchor="t" anchorCtr="0" compatLnSpc="1"/>
          <a:lstStyle/>
          <a:p>
            <a:endParaRPr 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216"/>
          <p:cNvSpPr>
            <a:spLocks noEditPoints="1"/>
          </p:cNvSpPr>
          <p:nvPr/>
        </p:nvSpPr>
        <p:spPr bwMode="auto">
          <a:xfrm>
            <a:off x="6308486" y="4339788"/>
            <a:ext cx="452100" cy="455200"/>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chemeClr val="accent1"/>
          </a:solidFill>
          <a:ln w="9525">
            <a:noFill/>
            <a:round/>
          </a:ln>
        </p:spPr>
        <p:txBody>
          <a:bodyPr vert="horz" wrap="square" lIns="121892" tIns="60945" rIns="121892" bIns="60945" numCol="1" anchor="t" anchorCtr="0" compatLnSpc="1"/>
          <a:lstStyle/>
          <a:p>
            <a:endParaRPr 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135"/>
          <p:cNvSpPr>
            <a:spLocks noEditPoints="1"/>
          </p:cNvSpPr>
          <p:nvPr/>
        </p:nvSpPr>
        <p:spPr bwMode="auto">
          <a:xfrm>
            <a:off x="6262204" y="2948520"/>
            <a:ext cx="404459" cy="378880"/>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3"/>
          </a:solidFill>
          <a:ln w="9525">
            <a:noFill/>
            <a:round/>
          </a:ln>
        </p:spPr>
        <p:txBody>
          <a:bodyPr vert="horz" wrap="square" lIns="121892" tIns="60945" rIns="121892" bIns="60945" numCol="1" anchor="t" anchorCtr="0" compatLnSpc="1"/>
          <a:lstStyle/>
          <a:p>
            <a:endParaRPr 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a:extLst>
              <a:ext uri="{FF2B5EF4-FFF2-40B4-BE49-F238E27FC236}">
                <a16:creationId xmlns:a16="http://schemas.microsoft.com/office/drawing/2014/main" id="{D55CEE33-DA5F-4852-9EEE-9AB0630C5FA5}"/>
              </a:ext>
            </a:extLst>
          </p:cNvPr>
          <p:cNvSpPr txBox="1"/>
          <p:nvPr/>
        </p:nvSpPr>
        <p:spPr>
          <a:xfrm>
            <a:off x="568812" y="299314"/>
            <a:ext cx="2031326"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latin typeface="+mn-ea"/>
                <a:cs typeface="经典综艺体简" panose="02010609000101010101" pitchFamily="49" charset="-122"/>
              </a:rPr>
              <a:t>输入文字</a:t>
            </a:r>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strips(upLeft)">
                                      <p:cBhvr>
                                        <p:cTn id="7" dur="1000"/>
                                        <p:tgtEl>
                                          <p:spTgt spid="57"/>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p:cTn id="11" dur="500" fill="hold"/>
                                        <p:tgtEl>
                                          <p:spTgt spid="73"/>
                                        </p:tgtEl>
                                        <p:attrNameLst>
                                          <p:attrName>ppt_w</p:attrName>
                                        </p:attrNameLst>
                                      </p:cBhvr>
                                      <p:tavLst>
                                        <p:tav tm="0">
                                          <p:val>
                                            <p:fltVal val="0"/>
                                          </p:val>
                                        </p:tav>
                                        <p:tav tm="100000">
                                          <p:val>
                                            <p:strVal val="#ppt_w"/>
                                          </p:val>
                                        </p:tav>
                                      </p:tavLst>
                                    </p:anim>
                                    <p:anim calcmode="lin" valueType="num">
                                      <p:cBhvr>
                                        <p:cTn id="12" dur="500" fill="hold"/>
                                        <p:tgtEl>
                                          <p:spTgt spid="73"/>
                                        </p:tgtEl>
                                        <p:attrNameLst>
                                          <p:attrName>ppt_h</p:attrName>
                                        </p:attrNameLst>
                                      </p:cBhvr>
                                      <p:tavLst>
                                        <p:tav tm="0">
                                          <p:val>
                                            <p:fltVal val="0"/>
                                          </p:val>
                                        </p:tav>
                                        <p:tav tm="100000">
                                          <p:val>
                                            <p:strVal val="#ppt_h"/>
                                          </p:val>
                                        </p:tav>
                                      </p:tavLst>
                                    </p:anim>
                                    <p:animEffect transition="in" filter="fade">
                                      <p:cBhvr>
                                        <p:cTn id="13" dur="500"/>
                                        <p:tgtEl>
                                          <p:spTgt spid="73"/>
                                        </p:tgtEl>
                                      </p:cBhvr>
                                    </p:animEffect>
                                  </p:childTnLst>
                                </p:cTn>
                              </p:par>
                            </p:childTnLst>
                          </p:cTn>
                        </p:par>
                        <p:par>
                          <p:cTn id="14" fill="hold">
                            <p:stCondLst>
                              <p:cond delay="1500"/>
                            </p:stCondLst>
                            <p:childTnLst>
                              <p:par>
                                <p:cTn id="15" presetID="22" presetClass="entr" presetSubtype="2" fill="hold" grpId="0" nodeType="after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right)">
                                      <p:cBhvr>
                                        <p:cTn id="17" dur="500"/>
                                        <p:tgtEl>
                                          <p:spTgt spid="67"/>
                                        </p:tgtEl>
                                      </p:cBhvr>
                                    </p:animEffect>
                                  </p:childTnLst>
                                </p:cTn>
                              </p:par>
                            </p:childTnLst>
                          </p:cTn>
                        </p:par>
                        <p:par>
                          <p:cTn id="18" fill="hold">
                            <p:stCondLst>
                              <p:cond delay="2000"/>
                            </p:stCondLst>
                            <p:childTnLst>
                              <p:par>
                                <p:cTn id="19" presetID="18" presetClass="entr" presetSubtype="3"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strips(upRight)">
                                      <p:cBhvr>
                                        <p:cTn id="21" dur="1000"/>
                                        <p:tgtEl>
                                          <p:spTgt spid="51"/>
                                        </p:tgtEl>
                                      </p:cBhvr>
                                    </p:animEffect>
                                  </p:childTnLst>
                                </p:cTn>
                              </p:par>
                            </p:childTnLst>
                          </p:cTn>
                        </p:par>
                        <p:par>
                          <p:cTn id="22" fill="hold">
                            <p:stCondLst>
                              <p:cond delay="3000"/>
                            </p:stCondLst>
                            <p:childTnLst>
                              <p:par>
                                <p:cTn id="23" presetID="53" presetClass="entr" presetSubtype="16" fill="hold" grpId="0" nodeType="afterEffect">
                                  <p:stCondLst>
                                    <p:cond delay="0"/>
                                  </p:stCondLst>
                                  <p:childTnLst>
                                    <p:set>
                                      <p:cBhvr>
                                        <p:cTn id="24" dur="1" fill="hold">
                                          <p:stCondLst>
                                            <p:cond delay="0"/>
                                          </p:stCondLst>
                                        </p:cTn>
                                        <p:tgtEl>
                                          <p:spTgt spid="76"/>
                                        </p:tgtEl>
                                        <p:attrNameLst>
                                          <p:attrName>style.visibility</p:attrName>
                                        </p:attrNameLst>
                                      </p:cBhvr>
                                      <p:to>
                                        <p:strVal val="visible"/>
                                      </p:to>
                                    </p:set>
                                    <p:anim calcmode="lin" valueType="num">
                                      <p:cBhvr>
                                        <p:cTn id="25" dur="500" fill="hold"/>
                                        <p:tgtEl>
                                          <p:spTgt spid="76"/>
                                        </p:tgtEl>
                                        <p:attrNameLst>
                                          <p:attrName>ppt_w</p:attrName>
                                        </p:attrNameLst>
                                      </p:cBhvr>
                                      <p:tavLst>
                                        <p:tav tm="0">
                                          <p:val>
                                            <p:fltVal val="0"/>
                                          </p:val>
                                        </p:tav>
                                        <p:tav tm="100000">
                                          <p:val>
                                            <p:strVal val="#ppt_w"/>
                                          </p:val>
                                        </p:tav>
                                      </p:tavLst>
                                    </p:anim>
                                    <p:anim calcmode="lin" valueType="num">
                                      <p:cBhvr>
                                        <p:cTn id="26" dur="500" fill="hold"/>
                                        <p:tgtEl>
                                          <p:spTgt spid="76"/>
                                        </p:tgtEl>
                                        <p:attrNameLst>
                                          <p:attrName>ppt_h</p:attrName>
                                        </p:attrNameLst>
                                      </p:cBhvr>
                                      <p:tavLst>
                                        <p:tav tm="0">
                                          <p:val>
                                            <p:fltVal val="0"/>
                                          </p:val>
                                        </p:tav>
                                        <p:tav tm="100000">
                                          <p:val>
                                            <p:strVal val="#ppt_h"/>
                                          </p:val>
                                        </p:tav>
                                      </p:tavLst>
                                    </p:anim>
                                    <p:animEffect transition="in" filter="fade">
                                      <p:cBhvr>
                                        <p:cTn id="27" dur="500"/>
                                        <p:tgtEl>
                                          <p:spTgt spid="76"/>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left)">
                                      <p:cBhvr>
                                        <p:cTn id="31" dur="500"/>
                                        <p:tgtEl>
                                          <p:spTgt spid="70"/>
                                        </p:tgtEl>
                                      </p:cBhvr>
                                    </p:animEffect>
                                  </p:childTnLst>
                                </p:cTn>
                              </p:par>
                            </p:childTnLst>
                          </p:cTn>
                        </p:par>
                        <p:par>
                          <p:cTn id="32" fill="hold">
                            <p:stCondLst>
                              <p:cond delay="4000"/>
                            </p:stCondLst>
                            <p:childTnLst>
                              <p:par>
                                <p:cTn id="33" presetID="18" presetClass="entr" presetSubtype="9" fill="hold" grpId="0"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strips(upLeft)">
                                      <p:cBhvr>
                                        <p:cTn id="35" dur="1000"/>
                                        <p:tgtEl>
                                          <p:spTgt spid="54"/>
                                        </p:tgtEl>
                                      </p:cBhvr>
                                    </p:animEffect>
                                  </p:childTnLst>
                                </p:cTn>
                              </p:par>
                            </p:childTnLst>
                          </p:cTn>
                        </p:par>
                        <p:par>
                          <p:cTn id="36" fill="hold">
                            <p:stCondLst>
                              <p:cond delay="5000"/>
                            </p:stCondLst>
                            <p:childTnLst>
                              <p:par>
                                <p:cTn id="37" presetID="53" presetClass="entr" presetSubtype="16"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 calcmode="lin" valueType="num">
                                      <p:cBhvr>
                                        <p:cTn id="39" dur="500" fill="hold"/>
                                        <p:tgtEl>
                                          <p:spTgt spid="75"/>
                                        </p:tgtEl>
                                        <p:attrNameLst>
                                          <p:attrName>ppt_w</p:attrName>
                                        </p:attrNameLst>
                                      </p:cBhvr>
                                      <p:tavLst>
                                        <p:tav tm="0">
                                          <p:val>
                                            <p:fltVal val="0"/>
                                          </p:val>
                                        </p:tav>
                                        <p:tav tm="100000">
                                          <p:val>
                                            <p:strVal val="#ppt_w"/>
                                          </p:val>
                                        </p:tav>
                                      </p:tavLst>
                                    </p:anim>
                                    <p:anim calcmode="lin" valueType="num">
                                      <p:cBhvr>
                                        <p:cTn id="40" dur="500" fill="hold"/>
                                        <p:tgtEl>
                                          <p:spTgt spid="75"/>
                                        </p:tgtEl>
                                        <p:attrNameLst>
                                          <p:attrName>ppt_h</p:attrName>
                                        </p:attrNameLst>
                                      </p:cBhvr>
                                      <p:tavLst>
                                        <p:tav tm="0">
                                          <p:val>
                                            <p:fltVal val="0"/>
                                          </p:val>
                                        </p:tav>
                                        <p:tav tm="100000">
                                          <p:val>
                                            <p:strVal val="#ppt_h"/>
                                          </p:val>
                                        </p:tav>
                                      </p:tavLst>
                                    </p:anim>
                                    <p:animEffect transition="in" filter="fade">
                                      <p:cBhvr>
                                        <p:cTn id="41" dur="500"/>
                                        <p:tgtEl>
                                          <p:spTgt spid="75"/>
                                        </p:tgtEl>
                                      </p:cBhvr>
                                    </p:animEffect>
                                  </p:childTnLst>
                                </p:cTn>
                              </p:par>
                            </p:childTnLst>
                          </p:cTn>
                        </p:par>
                        <p:par>
                          <p:cTn id="42" fill="hold">
                            <p:stCondLst>
                              <p:cond delay="5500"/>
                            </p:stCondLst>
                            <p:childTnLst>
                              <p:par>
                                <p:cTn id="43" presetID="22" presetClass="entr" presetSubtype="2" fill="hold" grpId="0" nodeType="after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wipe(right)">
                                      <p:cBhvr>
                                        <p:cTn id="45" dur="500"/>
                                        <p:tgtEl>
                                          <p:spTgt spid="69"/>
                                        </p:tgtEl>
                                      </p:cBhvr>
                                    </p:animEffect>
                                  </p:childTnLst>
                                </p:cTn>
                              </p:par>
                            </p:childTnLst>
                          </p:cTn>
                        </p:par>
                        <p:par>
                          <p:cTn id="46" fill="hold">
                            <p:stCondLst>
                              <p:cond delay="6000"/>
                            </p:stCondLst>
                            <p:childTnLst>
                              <p:par>
                                <p:cTn id="47" presetID="18" presetClass="entr" presetSubtype="3" fill="hold" grpId="0" nodeType="after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strips(upRight)">
                                      <p:cBhvr>
                                        <p:cTn id="49" dur="1000"/>
                                        <p:tgtEl>
                                          <p:spTgt spid="66"/>
                                        </p:tgtEl>
                                      </p:cBhvr>
                                    </p:animEffect>
                                  </p:childTnLst>
                                </p:cTn>
                              </p:par>
                            </p:childTnLst>
                          </p:cTn>
                        </p:par>
                        <p:par>
                          <p:cTn id="50" fill="hold">
                            <p:stCondLst>
                              <p:cond delay="7000"/>
                            </p:stCondLst>
                            <p:childTnLst>
                              <p:par>
                                <p:cTn id="51" presetID="53" presetClass="entr" presetSubtype="16" fill="hold" grpId="0" nodeType="afterEffect">
                                  <p:stCondLst>
                                    <p:cond delay="0"/>
                                  </p:stCondLst>
                                  <p:childTnLst>
                                    <p:set>
                                      <p:cBhvr>
                                        <p:cTn id="52" dur="1" fill="hold">
                                          <p:stCondLst>
                                            <p:cond delay="0"/>
                                          </p:stCondLst>
                                        </p:cTn>
                                        <p:tgtEl>
                                          <p:spTgt spid="77"/>
                                        </p:tgtEl>
                                        <p:attrNameLst>
                                          <p:attrName>style.visibility</p:attrName>
                                        </p:attrNameLst>
                                      </p:cBhvr>
                                      <p:to>
                                        <p:strVal val="visible"/>
                                      </p:to>
                                    </p:set>
                                    <p:anim calcmode="lin" valueType="num">
                                      <p:cBhvr>
                                        <p:cTn id="53" dur="500" fill="hold"/>
                                        <p:tgtEl>
                                          <p:spTgt spid="77"/>
                                        </p:tgtEl>
                                        <p:attrNameLst>
                                          <p:attrName>ppt_w</p:attrName>
                                        </p:attrNameLst>
                                      </p:cBhvr>
                                      <p:tavLst>
                                        <p:tav tm="0">
                                          <p:val>
                                            <p:fltVal val="0"/>
                                          </p:val>
                                        </p:tav>
                                        <p:tav tm="100000">
                                          <p:val>
                                            <p:strVal val="#ppt_w"/>
                                          </p:val>
                                        </p:tav>
                                      </p:tavLst>
                                    </p:anim>
                                    <p:anim calcmode="lin" valueType="num">
                                      <p:cBhvr>
                                        <p:cTn id="54" dur="500" fill="hold"/>
                                        <p:tgtEl>
                                          <p:spTgt spid="77"/>
                                        </p:tgtEl>
                                        <p:attrNameLst>
                                          <p:attrName>ppt_h</p:attrName>
                                        </p:attrNameLst>
                                      </p:cBhvr>
                                      <p:tavLst>
                                        <p:tav tm="0">
                                          <p:val>
                                            <p:fltVal val="0"/>
                                          </p:val>
                                        </p:tav>
                                        <p:tav tm="100000">
                                          <p:val>
                                            <p:strVal val="#ppt_h"/>
                                          </p:val>
                                        </p:tav>
                                      </p:tavLst>
                                    </p:anim>
                                    <p:animEffect transition="in" filter="fade">
                                      <p:cBhvr>
                                        <p:cTn id="55" dur="500"/>
                                        <p:tgtEl>
                                          <p:spTgt spid="77"/>
                                        </p:tgtEl>
                                      </p:cBhvr>
                                    </p:animEffect>
                                  </p:childTnLst>
                                </p:cTn>
                              </p:par>
                            </p:childTnLst>
                          </p:cTn>
                        </p:par>
                        <p:par>
                          <p:cTn id="56" fill="hold">
                            <p:stCondLst>
                              <p:cond delay="7500"/>
                            </p:stCondLst>
                            <p:childTnLst>
                              <p:par>
                                <p:cTn id="57" presetID="22" presetClass="entr" presetSubtype="8" fill="hold" grpId="0" nodeType="after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wipe(left)">
                                      <p:cBhvr>
                                        <p:cTn id="59" dur="500"/>
                                        <p:tgtEl>
                                          <p:spTgt spid="72"/>
                                        </p:tgtEl>
                                      </p:cBhvr>
                                    </p:animEffect>
                                  </p:childTnLst>
                                </p:cTn>
                              </p:par>
                            </p:childTnLst>
                          </p:cTn>
                        </p:par>
                        <p:par>
                          <p:cTn id="60" fill="hold">
                            <p:stCondLst>
                              <p:cond delay="8000"/>
                            </p:stCondLst>
                            <p:childTnLst>
                              <p:par>
                                <p:cTn id="61" presetID="18" presetClass="entr" presetSubtype="9" fill="hold" grpId="0" nodeType="after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strips(upLeft)">
                                      <p:cBhvr>
                                        <p:cTn id="63" dur="1000"/>
                                        <p:tgtEl>
                                          <p:spTgt spid="65"/>
                                        </p:tgtEl>
                                      </p:cBhvr>
                                    </p:animEffect>
                                  </p:childTnLst>
                                </p:cTn>
                              </p:par>
                            </p:childTnLst>
                          </p:cTn>
                        </p:par>
                        <p:par>
                          <p:cTn id="64" fill="hold">
                            <p:stCondLst>
                              <p:cond delay="9000"/>
                            </p:stCondLst>
                            <p:childTnLst>
                              <p:par>
                                <p:cTn id="65" presetID="53" presetClass="entr" presetSubtype="16" fill="hold" grpId="0" nodeType="afterEffect">
                                  <p:stCondLst>
                                    <p:cond delay="0"/>
                                  </p:stCondLst>
                                  <p:childTnLst>
                                    <p:set>
                                      <p:cBhvr>
                                        <p:cTn id="66" dur="1" fill="hold">
                                          <p:stCondLst>
                                            <p:cond delay="0"/>
                                          </p:stCondLst>
                                        </p:cTn>
                                        <p:tgtEl>
                                          <p:spTgt spid="74"/>
                                        </p:tgtEl>
                                        <p:attrNameLst>
                                          <p:attrName>style.visibility</p:attrName>
                                        </p:attrNameLst>
                                      </p:cBhvr>
                                      <p:to>
                                        <p:strVal val="visible"/>
                                      </p:to>
                                    </p:set>
                                    <p:anim calcmode="lin" valueType="num">
                                      <p:cBhvr>
                                        <p:cTn id="67" dur="500" fill="hold"/>
                                        <p:tgtEl>
                                          <p:spTgt spid="74"/>
                                        </p:tgtEl>
                                        <p:attrNameLst>
                                          <p:attrName>ppt_w</p:attrName>
                                        </p:attrNameLst>
                                      </p:cBhvr>
                                      <p:tavLst>
                                        <p:tav tm="0">
                                          <p:val>
                                            <p:fltVal val="0"/>
                                          </p:val>
                                        </p:tav>
                                        <p:tav tm="100000">
                                          <p:val>
                                            <p:strVal val="#ppt_w"/>
                                          </p:val>
                                        </p:tav>
                                      </p:tavLst>
                                    </p:anim>
                                    <p:anim calcmode="lin" valueType="num">
                                      <p:cBhvr>
                                        <p:cTn id="68" dur="500" fill="hold"/>
                                        <p:tgtEl>
                                          <p:spTgt spid="74"/>
                                        </p:tgtEl>
                                        <p:attrNameLst>
                                          <p:attrName>ppt_h</p:attrName>
                                        </p:attrNameLst>
                                      </p:cBhvr>
                                      <p:tavLst>
                                        <p:tav tm="0">
                                          <p:val>
                                            <p:fltVal val="0"/>
                                          </p:val>
                                        </p:tav>
                                        <p:tav tm="100000">
                                          <p:val>
                                            <p:strVal val="#ppt_h"/>
                                          </p:val>
                                        </p:tav>
                                      </p:tavLst>
                                    </p:anim>
                                    <p:animEffect transition="in" filter="fade">
                                      <p:cBhvr>
                                        <p:cTn id="69" dur="500"/>
                                        <p:tgtEl>
                                          <p:spTgt spid="74"/>
                                        </p:tgtEl>
                                      </p:cBhvr>
                                    </p:animEffect>
                                  </p:childTnLst>
                                </p:cTn>
                              </p:par>
                            </p:childTnLst>
                          </p:cTn>
                        </p:par>
                        <p:par>
                          <p:cTn id="70" fill="hold">
                            <p:stCondLst>
                              <p:cond delay="9500"/>
                            </p:stCondLst>
                            <p:childTnLst>
                              <p:par>
                                <p:cTn id="71" presetID="22" presetClass="entr" presetSubtype="2" fill="hold" grpId="0" nodeType="after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wipe(right)">
                                      <p:cBhvr>
                                        <p:cTn id="7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66" grpId="0" bldLvl="0" animBg="1"/>
      <p:bldP spid="54" grpId="0" bldLvl="0" animBg="1"/>
      <p:bldP spid="51" grpId="0" bldLvl="0" animBg="1"/>
      <p:bldP spid="57" grpId="0" bldLvl="0" animBg="1"/>
      <p:bldP spid="67" grpId="0"/>
      <p:bldP spid="69" grpId="0"/>
      <p:bldP spid="70" grpId="0"/>
      <p:bldP spid="71" grpId="0"/>
      <p:bldP spid="72" grpId="0"/>
      <p:bldP spid="73" grpId="0" bldLvl="0" animBg="1"/>
      <p:bldP spid="74" grpId="0" bldLvl="0" animBg="1"/>
      <p:bldP spid="75" grpId="0" bldLvl="0" animBg="1"/>
      <p:bldP spid="76" grpId="0" bldLvl="0" animBg="1"/>
      <p:bldP spid="7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接连接符 37"/>
          <p:cNvCxnSpPr/>
          <p:nvPr/>
        </p:nvCxnSpPr>
        <p:spPr>
          <a:xfrm>
            <a:off x="6096000" y="520277"/>
            <a:ext cx="0" cy="1301497"/>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492108" y="299314"/>
            <a:ext cx="8594132" cy="646331"/>
            <a:chOff x="3111266" y="280264"/>
            <a:chExt cx="8594132" cy="646331"/>
          </a:xfrm>
        </p:grpSpPr>
        <p:sp>
          <p:nvSpPr>
            <p:cNvPr id="26" name="文本框 25"/>
            <p:cNvSpPr txBox="1"/>
            <p:nvPr/>
          </p:nvSpPr>
          <p:spPr>
            <a:xfrm>
              <a:off x="3111266" y="280264"/>
              <a:ext cx="184731" cy="646331"/>
            </a:xfrm>
            <a:prstGeom prst="rect">
              <a:avLst/>
            </a:prstGeom>
            <a:noFill/>
          </p:spPr>
          <p:txBody>
            <a:bodyPr wrap="none" rtlCol="0">
              <a:spAutoFit/>
              <a:scene3d>
                <a:camera prst="orthographicFront"/>
                <a:lightRig rig="threePt" dir="t"/>
              </a:scene3d>
              <a:sp3d contourW="12700"/>
            </a:bodyPr>
            <a:lstStyle/>
            <a:p>
              <a:pPr algn="ctr"/>
              <a:endParaRPr lang="zh-CN" altLang="en-US" sz="3600" b="1" dirty="0">
                <a:solidFill>
                  <a:schemeClr val="bg1"/>
                </a:solidFill>
                <a:latin typeface="+mn-ea"/>
                <a:cs typeface="经典综艺体简" panose="02010609000101010101" pitchFamily="49" charset="-122"/>
              </a:endParaRPr>
            </a:p>
          </p:txBody>
        </p:sp>
        <p:sp>
          <p:nvSpPr>
            <p:cNvPr id="27" name="文本框 26"/>
            <p:cNvSpPr txBox="1"/>
            <p:nvPr/>
          </p:nvSpPr>
          <p:spPr>
            <a:xfrm>
              <a:off x="5467268" y="578166"/>
              <a:ext cx="6238130" cy="34842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600" dirty="0">
                  <a:solidFill>
                    <a:schemeClr val="bg1">
                      <a:lumMod val="50000"/>
                    </a:schemeClr>
                  </a:solidFill>
                  <a:latin typeface="Century Gothic" panose="020B0502020202020204" pitchFamily="34" charset="0"/>
                  <a:ea typeface="+mj-ea"/>
                </a:rPr>
                <a:t>The user can demonstrate on a projector or computer</a:t>
              </a:r>
            </a:p>
          </p:txBody>
        </p:sp>
      </p:grpSp>
      <p:sp>
        <p:nvSpPr>
          <p:cNvPr id="6" name="椭圆 5"/>
          <p:cNvSpPr/>
          <p:nvPr/>
        </p:nvSpPr>
        <p:spPr>
          <a:xfrm>
            <a:off x="5616095" y="1821773"/>
            <a:ext cx="959811" cy="959811"/>
          </a:xfrm>
          <a:prstGeom prst="ellipse">
            <a:avLst/>
          </a:prstGeom>
          <a:solidFill>
            <a:schemeClr val="accent5">
              <a:lumMod val="60000"/>
              <a:lumOff val="40000"/>
            </a:schemeClr>
          </a:solidFill>
          <a:ln>
            <a:noFill/>
          </a:ln>
          <a:effectLst>
            <a:outerShdw blurRad="190500" dist="190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2014</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8" name="直接连接符 7"/>
          <p:cNvCxnSpPr/>
          <p:nvPr/>
        </p:nvCxnSpPr>
        <p:spPr>
          <a:xfrm>
            <a:off x="6096000" y="2781585"/>
            <a:ext cx="0" cy="1863105"/>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5232171" y="2301679"/>
            <a:ext cx="383924"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872835" y="1650686"/>
            <a:ext cx="3167375" cy="3455317"/>
          </a:xfrm>
          <a:prstGeom prst="rect">
            <a:avLst/>
          </a:prstGeom>
          <a:solidFill>
            <a:schemeClr val="bg1">
              <a:lumMod val="85000"/>
              <a:alpha val="2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矩形 6"/>
          <p:cNvSpPr/>
          <p:nvPr/>
        </p:nvSpPr>
        <p:spPr>
          <a:xfrm>
            <a:off x="1965719" y="3194778"/>
            <a:ext cx="2978509" cy="1798729"/>
          </a:xfrm>
          <a:prstGeom prst="rect">
            <a:avLst/>
          </a:prstGeom>
          <a:blipFill dpi="0" rotWithShape="1">
            <a:blip r:embed="rId3"/>
            <a:srcRect/>
            <a:stretch>
              <a:fillRect/>
            </a:stretch>
          </a:blip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0" name="直接连接符 9"/>
          <p:cNvCxnSpPr/>
          <p:nvPr/>
        </p:nvCxnSpPr>
        <p:spPr>
          <a:xfrm>
            <a:off x="1987233" y="2301679"/>
            <a:ext cx="2956996"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0"/>
          <p:cNvSpPr>
            <a:spLocks noChangeArrowheads="1"/>
          </p:cNvSpPr>
          <p:nvPr/>
        </p:nvSpPr>
        <p:spPr bwMode="auto">
          <a:xfrm>
            <a:off x="1987231" y="1952860"/>
            <a:ext cx="1901205" cy="269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ct val="130000"/>
              </a:lnSpc>
              <a:spcBef>
                <a:spcPct val="0"/>
              </a:spcBef>
              <a:spcAft>
                <a:spcPct val="0"/>
              </a:spcAft>
            </a:pPr>
            <a:r>
              <a:rPr lang="zh-CN" altLang="en-US" sz="146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点击输入标题</a:t>
            </a:r>
          </a:p>
        </p:txBody>
      </p:sp>
      <p:sp>
        <p:nvSpPr>
          <p:cNvPr id="29" name="Rectangle 20"/>
          <p:cNvSpPr>
            <a:spLocks noChangeArrowheads="1"/>
          </p:cNvSpPr>
          <p:nvPr/>
        </p:nvSpPr>
        <p:spPr bwMode="auto">
          <a:xfrm>
            <a:off x="1987233" y="2399762"/>
            <a:ext cx="2956996" cy="51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30000"/>
              </a:lnSpc>
              <a:spcBef>
                <a:spcPct val="0"/>
              </a:spcBef>
              <a:spcAft>
                <a:spcPct val="0"/>
              </a:spcAft>
            </a:pPr>
            <a:r>
              <a:rPr lang="zh-CN" altLang="en-US" sz="1335" dirty="0">
                <a:solidFill>
                  <a:srgbClr val="53585E"/>
                </a:solidFill>
                <a:latin typeface="Arial" panose="020B0604020202020204" pitchFamily="34" charset="0"/>
                <a:ea typeface="微软雅黑" panose="020B0503020204020204" pitchFamily="34" charset="-122"/>
                <a:cs typeface="+mn-ea"/>
                <a:sym typeface="Arial" panose="020B0604020202020204" pitchFamily="34" charset="0"/>
              </a:rPr>
              <a:t>详写内容</a:t>
            </a:r>
            <a:r>
              <a:rPr lang="en-US" altLang="zh-CN" sz="1335" dirty="0">
                <a:solidFill>
                  <a:srgbClr val="53585E"/>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335" dirty="0">
                <a:solidFill>
                  <a:srgbClr val="53585E"/>
                </a:solidFill>
                <a:latin typeface="Arial" panose="020B0604020202020204" pitchFamily="34" charset="0"/>
                <a:ea typeface="微软雅黑" panose="020B0503020204020204" pitchFamily="34" charset="-122"/>
                <a:cs typeface="+mn-ea"/>
                <a:sym typeface="Arial" panose="020B0604020202020204" pitchFamily="34" charset="0"/>
              </a:rPr>
              <a:t>点击输入本栏的具体文字，简明扼要的说明分项内容，此为概念</a:t>
            </a:r>
          </a:p>
        </p:txBody>
      </p:sp>
      <p:sp>
        <p:nvSpPr>
          <p:cNvPr id="30" name="椭圆 29"/>
          <p:cNvSpPr/>
          <p:nvPr/>
        </p:nvSpPr>
        <p:spPr>
          <a:xfrm>
            <a:off x="5616095" y="4644688"/>
            <a:ext cx="959811" cy="959811"/>
          </a:xfrm>
          <a:prstGeom prst="ellipse">
            <a:avLst/>
          </a:prstGeom>
          <a:solidFill>
            <a:schemeClr val="accent2"/>
          </a:solidFill>
          <a:ln>
            <a:noFill/>
          </a:ln>
          <a:effectLst>
            <a:outerShdw blurRad="190500" dist="190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2015</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31" name="直接连接符 30"/>
          <p:cNvCxnSpPr/>
          <p:nvPr/>
        </p:nvCxnSpPr>
        <p:spPr>
          <a:xfrm flipH="1">
            <a:off x="6575906" y="5124593"/>
            <a:ext cx="383924"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7144247" y="2537610"/>
            <a:ext cx="3167375" cy="3455317"/>
          </a:xfrm>
          <a:prstGeom prst="rect">
            <a:avLst/>
          </a:prstGeom>
          <a:solidFill>
            <a:schemeClr val="bg1">
              <a:lumMod val="85000"/>
              <a:alpha val="2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矩形 32"/>
          <p:cNvSpPr/>
          <p:nvPr/>
        </p:nvSpPr>
        <p:spPr>
          <a:xfrm>
            <a:off x="7237131" y="2658502"/>
            <a:ext cx="2978509" cy="1798729"/>
          </a:xfrm>
          <a:prstGeom prst="rect">
            <a:avLst/>
          </a:prstGeom>
          <a:blipFill dpi="0" rotWithShape="1">
            <a:blip r:embed="rId3"/>
            <a:srcRect/>
            <a:stretch>
              <a:fillRect/>
            </a:stretch>
          </a:blip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34" name="直接连接符 33"/>
          <p:cNvCxnSpPr/>
          <p:nvPr/>
        </p:nvCxnSpPr>
        <p:spPr>
          <a:xfrm>
            <a:off x="7258645" y="5124593"/>
            <a:ext cx="2956996"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Rectangle 20"/>
          <p:cNvSpPr>
            <a:spLocks noChangeArrowheads="1"/>
          </p:cNvSpPr>
          <p:nvPr/>
        </p:nvSpPr>
        <p:spPr bwMode="auto">
          <a:xfrm>
            <a:off x="7258644" y="4775775"/>
            <a:ext cx="1901205" cy="269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ct val="130000"/>
              </a:lnSpc>
              <a:spcBef>
                <a:spcPct val="0"/>
              </a:spcBef>
              <a:spcAft>
                <a:spcPct val="0"/>
              </a:spcAft>
            </a:pPr>
            <a:r>
              <a:rPr lang="zh-CN" altLang="en-US" sz="146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点击输入标题</a:t>
            </a:r>
          </a:p>
        </p:txBody>
      </p:sp>
      <p:sp>
        <p:nvSpPr>
          <p:cNvPr id="36" name="Rectangle 20"/>
          <p:cNvSpPr>
            <a:spLocks noChangeArrowheads="1"/>
          </p:cNvSpPr>
          <p:nvPr/>
        </p:nvSpPr>
        <p:spPr bwMode="auto">
          <a:xfrm>
            <a:off x="7258645" y="5222678"/>
            <a:ext cx="2956996" cy="51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30000"/>
              </a:lnSpc>
              <a:spcBef>
                <a:spcPct val="0"/>
              </a:spcBef>
              <a:spcAft>
                <a:spcPct val="0"/>
              </a:spcAft>
            </a:pPr>
            <a:r>
              <a:rPr lang="zh-CN" altLang="en-US" sz="1335" dirty="0">
                <a:solidFill>
                  <a:srgbClr val="53585E"/>
                </a:solidFill>
                <a:latin typeface="Arial" panose="020B0604020202020204" pitchFamily="34" charset="0"/>
                <a:ea typeface="微软雅黑" panose="020B0503020204020204" pitchFamily="34" charset="-122"/>
                <a:cs typeface="+mn-ea"/>
                <a:sym typeface="Arial" panose="020B0604020202020204" pitchFamily="34" charset="0"/>
              </a:rPr>
              <a:t>详写内容</a:t>
            </a:r>
            <a:r>
              <a:rPr lang="en-US" altLang="zh-CN" sz="1335" dirty="0">
                <a:solidFill>
                  <a:srgbClr val="53585E"/>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335" dirty="0">
                <a:solidFill>
                  <a:srgbClr val="53585E"/>
                </a:solidFill>
                <a:latin typeface="Arial" panose="020B0604020202020204" pitchFamily="34" charset="0"/>
                <a:ea typeface="微软雅黑" panose="020B0503020204020204" pitchFamily="34" charset="-122"/>
                <a:cs typeface="+mn-ea"/>
                <a:sym typeface="Arial" panose="020B0604020202020204" pitchFamily="34" charset="0"/>
              </a:rPr>
              <a:t>点击输入本栏的具体文字，简明扼要的说明分项内容，此为概念</a:t>
            </a:r>
          </a:p>
        </p:txBody>
      </p:sp>
      <p:cxnSp>
        <p:nvCxnSpPr>
          <p:cNvPr id="37" name="直接连接符 36"/>
          <p:cNvCxnSpPr/>
          <p:nvPr/>
        </p:nvCxnSpPr>
        <p:spPr>
          <a:xfrm>
            <a:off x="6096000" y="5604499"/>
            <a:ext cx="0" cy="646205"/>
          </a:xfrm>
          <a:prstGeom prst="line">
            <a:avLst/>
          </a:prstGeom>
          <a:ln w="6350">
            <a:solidFill>
              <a:schemeClr val="tx1">
                <a:lumMod val="75000"/>
                <a:lumOff val="25000"/>
              </a:schemeClr>
            </a:solidFill>
            <a:tailEnd type="diamond" w="lg" len="lg"/>
          </a:ln>
        </p:spPr>
        <p:style>
          <a:lnRef idx="1">
            <a:schemeClr val="accent1"/>
          </a:lnRef>
          <a:fillRef idx="0">
            <a:schemeClr val="accent1"/>
          </a:fillRef>
          <a:effectRef idx="0">
            <a:schemeClr val="accent1"/>
          </a:effectRef>
          <a:fontRef idx="minor">
            <a:schemeClr val="tx1"/>
          </a:fontRef>
        </p:style>
      </p:cxnSp>
      <p:sp>
        <p:nvSpPr>
          <p:cNvPr id="39" name="Rectangle 20"/>
          <p:cNvSpPr>
            <a:spLocks noChangeArrowheads="1"/>
          </p:cNvSpPr>
          <p:nvPr/>
        </p:nvSpPr>
        <p:spPr bwMode="auto">
          <a:xfrm>
            <a:off x="5616095" y="6538651"/>
            <a:ext cx="959811" cy="245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lnSpc>
                <a:spcPct val="130000"/>
              </a:lnSpc>
              <a:spcBef>
                <a:spcPct val="0"/>
              </a:spcBef>
              <a:spcAft>
                <a:spcPct val="0"/>
              </a:spcAft>
            </a:pPr>
            <a:r>
              <a:rPr lang="en-US" altLang="zh-CN" sz="1335"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PRESENT</a:t>
            </a:r>
            <a:endParaRPr lang="zh-CN" altLang="en-US" sz="1335"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a:extLst>
              <a:ext uri="{FF2B5EF4-FFF2-40B4-BE49-F238E27FC236}">
                <a16:creationId xmlns:a16="http://schemas.microsoft.com/office/drawing/2014/main" id="{409B71E9-B1B2-4072-B20E-B12522E223D2}"/>
              </a:ext>
            </a:extLst>
          </p:cNvPr>
          <p:cNvSpPr txBox="1"/>
          <p:nvPr/>
        </p:nvSpPr>
        <p:spPr>
          <a:xfrm>
            <a:off x="568812" y="299314"/>
            <a:ext cx="2031326"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latin typeface="+mn-ea"/>
                <a:cs typeface="经典综艺体简" panose="02010609000101010101" pitchFamily="49" charset="-122"/>
              </a:rPr>
              <a:t>输入文字</a:t>
            </a:r>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par>
                                <p:cTn id="13" presetID="22" presetClass="entr" presetSubtype="2"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wipe(right)">
                                      <p:cBhvr>
                                        <p:cTn id="15" dur="500"/>
                                        <p:tgtEl>
                                          <p:spTgt spid="3"/>
                                        </p:tgtEl>
                                      </p:cBhvr>
                                    </p:animEffect>
                                  </p:childTnLst>
                                </p:cTn>
                              </p:par>
                              <p:par>
                                <p:cTn id="16" presetID="2" presetClass="entr" presetSubtype="8" fill="hold" grpId="0" nodeType="withEffect">
                                  <p:stCondLst>
                                    <p:cond delay="15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150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15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0-#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150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fill="hold"/>
                                        <p:tgtEl>
                                          <p:spTgt spid="28"/>
                                        </p:tgtEl>
                                        <p:attrNameLst>
                                          <p:attrName>ppt_x</p:attrName>
                                        </p:attrNameLst>
                                      </p:cBhvr>
                                      <p:tavLst>
                                        <p:tav tm="0">
                                          <p:val>
                                            <p:strVal val="0-#ppt_w/2"/>
                                          </p:val>
                                        </p:tav>
                                        <p:tav tm="100000">
                                          <p:val>
                                            <p:strVal val="#ppt_x"/>
                                          </p:val>
                                        </p:tav>
                                      </p:tavLst>
                                    </p:anim>
                                    <p:anim calcmode="lin" valueType="num">
                                      <p:cBhvr additive="base">
                                        <p:cTn id="31" dur="500" fill="hold"/>
                                        <p:tgtEl>
                                          <p:spTgt spid="28"/>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1500"/>
                                  </p:stCondLst>
                                  <p:childTnLst>
                                    <p:set>
                                      <p:cBhvr>
                                        <p:cTn id="33" dur="1" fill="hold">
                                          <p:stCondLst>
                                            <p:cond delay="0"/>
                                          </p:stCondLst>
                                        </p:cTn>
                                        <p:tgtEl>
                                          <p:spTgt spid="29"/>
                                        </p:tgtEl>
                                        <p:attrNameLst>
                                          <p:attrName>style.visibility</p:attrName>
                                        </p:attrNameLst>
                                      </p:cBhvr>
                                      <p:to>
                                        <p:strVal val="visible"/>
                                      </p:to>
                                    </p:set>
                                    <p:anim calcmode="lin" valueType="num">
                                      <p:cBhvr additive="base">
                                        <p:cTn id="34" dur="500" fill="hold"/>
                                        <p:tgtEl>
                                          <p:spTgt spid="29"/>
                                        </p:tgtEl>
                                        <p:attrNameLst>
                                          <p:attrName>ppt_x</p:attrName>
                                        </p:attrNameLst>
                                      </p:cBhvr>
                                      <p:tavLst>
                                        <p:tav tm="0">
                                          <p:val>
                                            <p:strVal val="0-#ppt_w/2"/>
                                          </p:val>
                                        </p:tav>
                                        <p:tav tm="100000">
                                          <p:val>
                                            <p:strVal val="#ppt_x"/>
                                          </p:val>
                                        </p:tav>
                                      </p:tavLst>
                                    </p:anim>
                                    <p:anim calcmode="lin" valueType="num">
                                      <p:cBhvr additive="base">
                                        <p:cTn id="35" dur="500" fill="hold"/>
                                        <p:tgtEl>
                                          <p:spTgt spid="29"/>
                                        </p:tgtEl>
                                        <p:attrNameLst>
                                          <p:attrName>ppt_y</p:attrName>
                                        </p:attrNameLst>
                                      </p:cBhvr>
                                      <p:tavLst>
                                        <p:tav tm="0">
                                          <p:val>
                                            <p:strVal val="#ppt_y"/>
                                          </p:val>
                                        </p:tav>
                                        <p:tav tm="100000">
                                          <p:val>
                                            <p:strVal val="#ppt_y"/>
                                          </p:val>
                                        </p:tav>
                                      </p:tavLst>
                                    </p:anim>
                                  </p:childTnLst>
                                </p:cTn>
                              </p:par>
                              <p:par>
                                <p:cTn id="36" presetID="22" presetClass="entr" presetSubtype="1" fill="hold" nodeType="withEffect">
                                  <p:stCondLst>
                                    <p:cond delay="200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par>
                                <p:cTn id="39" presetID="53" presetClass="entr" presetSubtype="16" fill="hold" grpId="0" nodeType="withEffect">
                                  <p:stCondLst>
                                    <p:cond delay="250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par>
                                <p:cTn id="44" presetID="22" presetClass="entr" presetSubtype="8" fill="hold" nodeType="withEffect">
                                  <p:stCondLst>
                                    <p:cond delay="3000"/>
                                  </p:stCondLst>
                                  <p:childTnLst>
                                    <p:set>
                                      <p:cBhvr>
                                        <p:cTn id="45" dur="1" fill="hold">
                                          <p:stCondLst>
                                            <p:cond delay="0"/>
                                          </p:stCondLst>
                                        </p:cTn>
                                        <p:tgtEl>
                                          <p:spTgt spid="31"/>
                                        </p:tgtEl>
                                        <p:attrNameLst>
                                          <p:attrName>style.visibility</p:attrName>
                                        </p:attrNameLst>
                                      </p:cBhvr>
                                      <p:to>
                                        <p:strVal val="visible"/>
                                      </p:to>
                                    </p:set>
                                    <p:animEffect transition="in" filter="wipe(left)">
                                      <p:cBhvr>
                                        <p:cTn id="46" dur="500"/>
                                        <p:tgtEl>
                                          <p:spTgt spid="31"/>
                                        </p:tgtEl>
                                      </p:cBhvr>
                                    </p:animEffect>
                                  </p:childTnLst>
                                </p:cTn>
                              </p:par>
                              <p:par>
                                <p:cTn id="47" presetID="2" presetClass="entr" presetSubtype="2" fill="hold" grpId="0" nodeType="withEffect">
                                  <p:stCondLst>
                                    <p:cond delay="350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500" fill="hold"/>
                                        <p:tgtEl>
                                          <p:spTgt spid="32"/>
                                        </p:tgtEl>
                                        <p:attrNameLst>
                                          <p:attrName>ppt_x</p:attrName>
                                        </p:attrNameLst>
                                      </p:cBhvr>
                                      <p:tavLst>
                                        <p:tav tm="0">
                                          <p:val>
                                            <p:strVal val="1+#ppt_w/2"/>
                                          </p:val>
                                        </p:tav>
                                        <p:tav tm="100000">
                                          <p:val>
                                            <p:strVal val="#ppt_x"/>
                                          </p:val>
                                        </p:tav>
                                      </p:tavLst>
                                    </p:anim>
                                    <p:anim calcmode="lin" valueType="num">
                                      <p:cBhvr additive="base">
                                        <p:cTn id="50" dur="500" fill="hold"/>
                                        <p:tgtEl>
                                          <p:spTgt spid="32"/>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3500"/>
                                  </p:stCondLst>
                                  <p:childTnLst>
                                    <p:set>
                                      <p:cBhvr>
                                        <p:cTn id="52" dur="1" fill="hold">
                                          <p:stCondLst>
                                            <p:cond delay="0"/>
                                          </p:stCondLst>
                                        </p:cTn>
                                        <p:tgtEl>
                                          <p:spTgt spid="33"/>
                                        </p:tgtEl>
                                        <p:attrNameLst>
                                          <p:attrName>style.visibility</p:attrName>
                                        </p:attrNameLst>
                                      </p:cBhvr>
                                      <p:to>
                                        <p:strVal val="visible"/>
                                      </p:to>
                                    </p:set>
                                    <p:anim calcmode="lin" valueType="num">
                                      <p:cBhvr additive="base">
                                        <p:cTn id="53" dur="500" fill="hold"/>
                                        <p:tgtEl>
                                          <p:spTgt spid="33"/>
                                        </p:tgtEl>
                                        <p:attrNameLst>
                                          <p:attrName>ppt_x</p:attrName>
                                        </p:attrNameLst>
                                      </p:cBhvr>
                                      <p:tavLst>
                                        <p:tav tm="0">
                                          <p:val>
                                            <p:strVal val="1+#ppt_w/2"/>
                                          </p:val>
                                        </p:tav>
                                        <p:tav tm="100000">
                                          <p:val>
                                            <p:strVal val="#ppt_x"/>
                                          </p:val>
                                        </p:tav>
                                      </p:tavLst>
                                    </p:anim>
                                    <p:anim calcmode="lin" valueType="num">
                                      <p:cBhvr additive="base">
                                        <p:cTn id="54" dur="500" fill="hold"/>
                                        <p:tgtEl>
                                          <p:spTgt spid="33"/>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3500"/>
                                  </p:stCondLst>
                                  <p:childTnLst>
                                    <p:set>
                                      <p:cBhvr>
                                        <p:cTn id="56" dur="1" fill="hold">
                                          <p:stCondLst>
                                            <p:cond delay="0"/>
                                          </p:stCondLst>
                                        </p:cTn>
                                        <p:tgtEl>
                                          <p:spTgt spid="35"/>
                                        </p:tgtEl>
                                        <p:attrNameLst>
                                          <p:attrName>style.visibility</p:attrName>
                                        </p:attrNameLst>
                                      </p:cBhvr>
                                      <p:to>
                                        <p:strVal val="visible"/>
                                      </p:to>
                                    </p:set>
                                    <p:anim calcmode="lin" valueType="num">
                                      <p:cBhvr additive="base">
                                        <p:cTn id="57" dur="500" fill="hold"/>
                                        <p:tgtEl>
                                          <p:spTgt spid="35"/>
                                        </p:tgtEl>
                                        <p:attrNameLst>
                                          <p:attrName>ppt_x</p:attrName>
                                        </p:attrNameLst>
                                      </p:cBhvr>
                                      <p:tavLst>
                                        <p:tav tm="0">
                                          <p:val>
                                            <p:strVal val="1+#ppt_w/2"/>
                                          </p:val>
                                        </p:tav>
                                        <p:tav tm="100000">
                                          <p:val>
                                            <p:strVal val="#ppt_x"/>
                                          </p:val>
                                        </p:tav>
                                      </p:tavLst>
                                    </p:anim>
                                    <p:anim calcmode="lin" valueType="num">
                                      <p:cBhvr additive="base">
                                        <p:cTn id="58" dur="500" fill="hold"/>
                                        <p:tgtEl>
                                          <p:spTgt spid="35"/>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3500"/>
                                  </p:stCondLst>
                                  <p:childTnLst>
                                    <p:set>
                                      <p:cBhvr>
                                        <p:cTn id="60" dur="1" fill="hold">
                                          <p:stCondLst>
                                            <p:cond delay="0"/>
                                          </p:stCondLst>
                                        </p:cTn>
                                        <p:tgtEl>
                                          <p:spTgt spid="34"/>
                                        </p:tgtEl>
                                        <p:attrNameLst>
                                          <p:attrName>style.visibility</p:attrName>
                                        </p:attrNameLst>
                                      </p:cBhvr>
                                      <p:to>
                                        <p:strVal val="visible"/>
                                      </p:to>
                                    </p:set>
                                    <p:anim calcmode="lin" valueType="num">
                                      <p:cBhvr additive="base">
                                        <p:cTn id="61" dur="500" fill="hold"/>
                                        <p:tgtEl>
                                          <p:spTgt spid="34"/>
                                        </p:tgtEl>
                                        <p:attrNameLst>
                                          <p:attrName>ppt_x</p:attrName>
                                        </p:attrNameLst>
                                      </p:cBhvr>
                                      <p:tavLst>
                                        <p:tav tm="0">
                                          <p:val>
                                            <p:strVal val="1+#ppt_w/2"/>
                                          </p:val>
                                        </p:tav>
                                        <p:tav tm="100000">
                                          <p:val>
                                            <p:strVal val="#ppt_x"/>
                                          </p:val>
                                        </p:tav>
                                      </p:tavLst>
                                    </p:anim>
                                    <p:anim calcmode="lin" valueType="num">
                                      <p:cBhvr additive="base">
                                        <p:cTn id="62" dur="500" fill="hold"/>
                                        <p:tgtEl>
                                          <p:spTgt spid="34"/>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350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fill="hold"/>
                                        <p:tgtEl>
                                          <p:spTgt spid="36"/>
                                        </p:tgtEl>
                                        <p:attrNameLst>
                                          <p:attrName>ppt_x</p:attrName>
                                        </p:attrNameLst>
                                      </p:cBhvr>
                                      <p:tavLst>
                                        <p:tav tm="0">
                                          <p:val>
                                            <p:strVal val="1+#ppt_w/2"/>
                                          </p:val>
                                        </p:tav>
                                        <p:tav tm="100000">
                                          <p:val>
                                            <p:strVal val="#ppt_x"/>
                                          </p:val>
                                        </p:tav>
                                      </p:tavLst>
                                    </p:anim>
                                    <p:anim calcmode="lin" valueType="num">
                                      <p:cBhvr additive="base">
                                        <p:cTn id="66" dur="500" fill="hold"/>
                                        <p:tgtEl>
                                          <p:spTgt spid="36"/>
                                        </p:tgtEl>
                                        <p:attrNameLst>
                                          <p:attrName>ppt_y</p:attrName>
                                        </p:attrNameLst>
                                      </p:cBhvr>
                                      <p:tavLst>
                                        <p:tav tm="0">
                                          <p:val>
                                            <p:strVal val="#ppt_y"/>
                                          </p:val>
                                        </p:tav>
                                        <p:tav tm="100000">
                                          <p:val>
                                            <p:strVal val="#ppt_y"/>
                                          </p:val>
                                        </p:tav>
                                      </p:tavLst>
                                    </p:anim>
                                  </p:childTnLst>
                                </p:cTn>
                              </p:par>
                              <p:par>
                                <p:cTn id="67" presetID="22" presetClass="entr" presetSubtype="1" fill="hold" nodeType="withEffect">
                                  <p:stCondLst>
                                    <p:cond delay="400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par>
                                <p:cTn id="70" presetID="2" presetClass="entr" presetSubtype="4" fill="hold" grpId="0" nodeType="withEffect">
                                  <p:stCondLst>
                                    <p:cond delay="4500"/>
                                  </p:stCondLst>
                                  <p:childTnLst>
                                    <p:set>
                                      <p:cBhvr>
                                        <p:cTn id="71" dur="1" fill="hold">
                                          <p:stCondLst>
                                            <p:cond delay="0"/>
                                          </p:stCondLst>
                                        </p:cTn>
                                        <p:tgtEl>
                                          <p:spTgt spid="39"/>
                                        </p:tgtEl>
                                        <p:attrNameLst>
                                          <p:attrName>style.visibility</p:attrName>
                                        </p:attrNameLst>
                                      </p:cBhvr>
                                      <p:to>
                                        <p:strVal val="visible"/>
                                      </p:to>
                                    </p:set>
                                    <p:anim calcmode="lin" valueType="num">
                                      <p:cBhvr additive="base">
                                        <p:cTn id="72" dur="500" fill="hold"/>
                                        <p:tgtEl>
                                          <p:spTgt spid="39"/>
                                        </p:tgtEl>
                                        <p:attrNameLst>
                                          <p:attrName>ppt_x</p:attrName>
                                        </p:attrNameLst>
                                      </p:cBhvr>
                                      <p:tavLst>
                                        <p:tav tm="0">
                                          <p:val>
                                            <p:strVal val="#ppt_x"/>
                                          </p:val>
                                        </p:tav>
                                        <p:tav tm="100000">
                                          <p:val>
                                            <p:strVal val="#ppt_x"/>
                                          </p:val>
                                        </p:tav>
                                      </p:tavLst>
                                    </p:anim>
                                    <p:anim calcmode="lin" valueType="num">
                                      <p:cBhvr additive="base">
                                        <p:cTn id="7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9" grpId="0" bldLvl="0" animBg="1"/>
      <p:bldP spid="7" grpId="0" bldLvl="0" animBg="1"/>
      <p:bldP spid="28" grpId="0"/>
      <p:bldP spid="29" grpId="0"/>
      <p:bldP spid="30" grpId="0" bldLvl="0" animBg="1"/>
      <p:bldP spid="32" grpId="0" bldLvl="0" animBg="1"/>
      <p:bldP spid="33" grpId="0" bldLvl="0" animBg="1"/>
      <p:bldP spid="35" grpId="0"/>
      <p:bldP spid="36" grpId="0"/>
      <p:bldP spid="3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492108" y="299314"/>
            <a:ext cx="8594132" cy="646331"/>
            <a:chOff x="3111266" y="280264"/>
            <a:chExt cx="8594132" cy="646331"/>
          </a:xfrm>
        </p:grpSpPr>
        <p:sp>
          <p:nvSpPr>
            <p:cNvPr id="14" name="文本框 13"/>
            <p:cNvSpPr txBox="1"/>
            <p:nvPr/>
          </p:nvSpPr>
          <p:spPr>
            <a:xfrm>
              <a:off x="3111266" y="280264"/>
              <a:ext cx="184731" cy="646331"/>
            </a:xfrm>
            <a:prstGeom prst="rect">
              <a:avLst/>
            </a:prstGeom>
            <a:noFill/>
          </p:spPr>
          <p:txBody>
            <a:bodyPr wrap="none" rtlCol="0">
              <a:spAutoFit/>
              <a:scene3d>
                <a:camera prst="orthographicFront"/>
                <a:lightRig rig="threePt" dir="t"/>
              </a:scene3d>
              <a:sp3d contourW="12700"/>
            </a:bodyPr>
            <a:lstStyle/>
            <a:p>
              <a:pPr algn="ctr"/>
              <a:endParaRPr lang="zh-CN" altLang="en-US" sz="3600" b="1" dirty="0">
                <a:solidFill>
                  <a:schemeClr val="bg1"/>
                </a:solidFill>
                <a:latin typeface="+mn-ea"/>
                <a:cs typeface="经典综艺体简" panose="02010609000101010101" pitchFamily="49" charset="-122"/>
              </a:endParaRPr>
            </a:p>
          </p:txBody>
        </p:sp>
        <p:sp>
          <p:nvSpPr>
            <p:cNvPr id="15" name="文本框 14"/>
            <p:cNvSpPr txBox="1"/>
            <p:nvPr/>
          </p:nvSpPr>
          <p:spPr>
            <a:xfrm>
              <a:off x="5467268" y="578166"/>
              <a:ext cx="6238130" cy="34842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600" dirty="0">
                  <a:solidFill>
                    <a:schemeClr val="bg1">
                      <a:lumMod val="50000"/>
                    </a:schemeClr>
                  </a:solidFill>
                  <a:latin typeface="Century Gothic" panose="020B0502020202020204" pitchFamily="34" charset="0"/>
                  <a:ea typeface="+mj-ea"/>
                </a:rPr>
                <a:t>The user can demonstrate on a projector or computer</a:t>
              </a:r>
            </a:p>
          </p:txBody>
        </p:sp>
      </p:grpSp>
      <p:sp>
        <p:nvSpPr>
          <p:cNvPr id="5" name="矩形 4"/>
          <p:cNvSpPr/>
          <p:nvPr/>
        </p:nvSpPr>
        <p:spPr>
          <a:xfrm>
            <a:off x="1216476" y="2188517"/>
            <a:ext cx="4512501" cy="3553491"/>
          </a:xfrm>
          <a:prstGeom prst="rect">
            <a:avLst/>
          </a:prstGeom>
          <a:blipFill dpi="0" rotWithShape="1">
            <a:blip r:embed="rId3" cstate="print">
              <a:extLst>
                <a:ext uri="{BEBA8EAE-BF5A-486C-A8C5-ECC9F3942E4B}">
                  <a14:imgProps xmlns:a14="http://schemas.microsoft.com/office/drawing/2010/main">
                    <a14:imgLayer r:embed="rId4">
                      <a14:imgEffect>
                        <a14:saturation sat="33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nvSpPr>
        <p:spPr>
          <a:xfrm>
            <a:off x="6209030" y="5170049"/>
            <a:ext cx="576064" cy="5762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 name="矩形 6"/>
          <p:cNvSpPr/>
          <p:nvPr/>
        </p:nvSpPr>
        <p:spPr>
          <a:xfrm>
            <a:off x="6785096" y="5170049"/>
            <a:ext cx="4416489" cy="576243"/>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 name="Rectangle 24"/>
          <p:cNvSpPr>
            <a:spLocks noChangeArrowheads="1"/>
          </p:cNvSpPr>
          <p:nvPr/>
        </p:nvSpPr>
        <p:spPr bwMode="auto">
          <a:xfrm>
            <a:off x="6209030" y="2188516"/>
            <a:ext cx="4992555" cy="98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400"/>
              </a:spcBef>
            </a:pPr>
            <a:r>
              <a:rPr lang="zh-CN" altLang="en-US" sz="16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单击填加标题</a:t>
            </a:r>
          </a:p>
          <a:p>
            <a:pPr defTabSz="1218565">
              <a:lnSpc>
                <a:spcPct val="120000"/>
              </a:lnSpc>
              <a:spcBef>
                <a:spcPts val="400"/>
              </a:spcBef>
              <a:defRPr/>
            </a:pPr>
            <a:r>
              <a:rPr lang="zh-CN" altLang="en-US"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单击此处添加文本单击此处添加文本单击此处添加文本单击此处添加文本单击此添加文本单击此处添加文本</a:t>
            </a:r>
            <a:endParaRPr lang="en-US" altLang="zh-CN"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defTabSz="1218565">
              <a:lnSpc>
                <a:spcPct val="120000"/>
              </a:lnSpc>
              <a:spcBef>
                <a:spcPts val="400"/>
              </a:spcBef>
              <a:defRPr/>
            </a:pPr>
            <a:endParaRPr lang="en-US" altLang="zh-CN"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Rectangle 24"/>
          <p:cNvSpPr>
            <a:spLocks noChangeArrowheads="1"/>
          </p:cNvSpPr>
          <p:nvPr/>
        </p:nvSpPr>
        <p:spPr bwMode="auto">
          <a:xfrm>
            <a:off x="6768688" y="3153200"/>
            <a:ext cx="4432897" cy="2335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lnSpc>
                <a:spcPct val="120000"/>
              </a:lnSpc>
              <a:spcBef>
                <a:spcPts val="400"/>
              </a:spcBef>
              <a:defRPr/>
            </a:pPr>
            <a:r>
              <a:rPr lang="zh-CN" altLang="en-US"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单击此处添加文本单击此处添加文本</a:t>
            </a:r>
            <a:endParaRPr lang="en-US" altLang="zh-CN"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30000"/>
              </a:lnSpc>
            </a:pPr>
            <a:r>
              <a:rPr lang="zh-CN" altLang="en-US"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单击此处添加文本单击此处添加文本</a:t>
            </a:r>
            <a:endParaRPr lang="en-US" altLang="zh-CN"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defTabSz="1218565">
              <a:lnSpc>
                <a:spcPct val="120000"/>
              </a:lnSpc>
              <a:spcBef>
                <a:spcPts val="400"/>
              </a:spcBef>
              <a:defRPr/>
            </a:pPr>
            <a:endParaRPr lang="en-US" altLang="zh-CN"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defTabSz="1218565">
              <a:lnSpc>
                <a:spcPct val="120000"/>
              </a:lnSpc>
              <a:spcBef>
                <a:spcPts val="400"/>
              </a:spcBef>
              <a:defRPr/>
            </a:pPr>
            <a:r>
              <a:rPr lang="zh-CN" altLang="en-US"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单击此处添加文本单击此处添加文本</a:t>
            </a:r>
            <a:endParaRPr lang="en-US" altLang="zh-CN"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30000"/>
              </a:lnSpc>
            </a:pPr>
            <a:r>
              <a:rPr lang="zh-CN" altLang="en-US"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单击此处添加文本单击此处添加文本</a:t>
            </a:r>
            <a:endParaRPr lang="en-US" altLang="zh-CN"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defTabSz="1218565">
              <a:lnSpc>
                <a:spcPct val="120000"/>
              </a:lnSpc>
              <a:spcBef>
                <a:spcPts val="400"/>
              </a:spcBef>
              <a:defRPr/>
            </a:pPr>
            <a:endParaRPr lang="en-US" altLang="zh-CN"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defTabSz="1218565">
              <a:lnSpc>
                <a:spcPct val="120000"/>
              </a:lnSpc>
              <a:spcBef>
                <a:spcPts val="400"/>
              </a:spcBef>
              <a:defRPr/>
            </a:pPr>
            <a:r>
              <a:rPr lang="zh-CN" altLang="en-US"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单击此处添加文本单击此处添加文本</a:t>
            </a:r>
            <a:endParaRPr lang="en-US" altLang="zh-CN"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30000"/>
              </a:lnSpc>
            </a:pPr>
            <a:r>
              <a:rPr lang="zh-CN" altLang="en-US"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单击此处添加文本单击此处添加文本</a:t>
            </a:r>
            <a:endParaRPr lang="en-US" altLang="zh-CN"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spcBef>
                <a:spcPts val="2400"/>
              </a:spcBef>
            </a:pPr>
            <a:r>
              <a:rPr lang="en-US" altLang="zh-CN"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  </a:t>
            </a:r>
          </a:p>
        </p:txBody>
      </p:sp>
      <p:sp>
        <p:nvSpPr>
          <p:cNvPr id="10" name="Rectangle 24"/>
          <p:cNvSpPr>
            <a:spLocks noChangeArrowheads="1"/>
          </p:cNvSpPr>
          <p:nvPr/>
        </p:nvSpPr>
        <p:spPr bwMode="auto">
          <a:xfrm>
            <a:off x="6977116" y="5261134"/>
            <a:ext cx="4032449" cy="37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lnSpc>
                <a:spcPct val="120000"/>
              </a:lnSpc>
              <a:spcBef>
                <a:spcPts val="400"/>
              </a:spcBef>
              <a:defRPr/>
            </a:pPr>
            <a:r>
              <a:rPr lang="zh-CN" altLang="en-US"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单击此处添加文本单击此处添加文本单击此处添加文本单击此处添加文本单击此添加文本单击此处添加文本</a:t>
            </a:r>
            <a:endParaRPr lang="en-US" altLang="zh-CN"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任意多边形 15"/>
          <p:cNvSpPr/>
          <p:nvPr/>
        </p:nvSpPr>
        <p:spPr>
          <a:xfrm>
            <a:off x="6316983" y="3280402"/>
            <a:ext cx="285751" cy="184207"/>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7" name="任意多边形 16"/>
          <p:cNvSpPr/>
          <p:nvPr/>
        </p:nvSpPr>
        <p:spPr>
          <a:xfrm>
            <a:off x="6316983" y="3972766"/>
            <a:ext cx="285751" cy="184207"/>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7"/>
          <p:cNvSpPr/>
          <p:nvPr/>
        </p:nvSpPr>
        <p:spPr>
          <a:xfrm>
            <a:off x="6316983" y="4658778"/>
            <a:ext cx="285751" cy="184207"/>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10"/>
          <p:cNvSpPr>
            <a:spLocks noEditPoints="1"/>
          </p:cNvSpPr>
          <p:nvPr/>
        </p:nvSpPr>
        <p:spPr bwMode="auto">
          <a:xfrm>
            <a:off x="6378694" y="5299080"/>
            <a:ext cx="236736" cy="318185"/>
          </a:xfrm>
          <a:custGeom>
            <a:avLst/>
            <a:gdLst>
              <a:gd name="T0" fmla="*/ 96 w 145"/>
              <a:gd name="T1" fmla="*/ 71 h 195"/>
              <a:gd name="T2" fmla="*/ 72 w 145"/>
              <a:gd name="T3" fmla="*/ 81 h 195"/>
              <a:gd name="T4" fmla="*/ 60 w 145"/>
              <a:gd name="T5" fmla="*/ 79 h 195"/>
              <a:gd name="T6" fmla="*/ 49 w 145"/>
              <a:gd name="T7" fmla="*/ 71 h 195"/>
              <a:gd name="T8" fmla="*/ 43 w 145"/>
              <a:gd name="T9" fmla="*/ 71 h 195"/>
              <a:gd name="T10" fmla="*/ 43 w 145"/>
              <a:gd name="T11" fmla="*/ 78 h 195"/>
              <a:gd name="T12" fmla="*/ 56 w 145"/>
              <a:gd name="T13" fmla="*/ 87 h 195"/>
              <a:gd name="T14" fmla="*/ 72 w 145"/>
              <a:gd name="T15" fmla="*/ 90 h 195"/>
              <a:gd name="T16" fmla="*/ 102 w 145"/>
              <a:gd name="T17" fmla="*/ 78 h 195"/>
              <a:gd name="T18" fmla="*/ 102 w 145"/>
              <a:gd name="T19" fmla="*/ 71 h 195"/>
              <a:gd name="T20" fmla="*/ 96 w 145"/>
              <a:gd name="T21" fmla="*/ 71 h 195"/>
              <a:gd name="T22" fmla="*/ 106 w 145"/>
              <a:gd name="T23" fmla="*/ 170 h 195"/>
              <a:gd name="T24" fmla="*/ 106 w 145"/>
              <a:gd name="T25" fmla="*/ 170 h 195"/>
              <a:gd name="T26" fmla="*/ 39 w 145"/>
              <a:gd name="T27" fmla="*/ 170 h 195"/>
              <a:gd name="T28" fmla="*/ 34 w 145"/>
              <a:gd name="T29" fmla="*/ 174 h 195"/>
              <a:gd name="T30" fmla="*/ 39 w 145"/>
              <a:gd name="T31" fmla="*/ 179 h 195"/>
              <a:gd name="T32" fmla="*/ 106 w 145"/>
              <a:gd name="T33" fmla="*/ 179 h 195"/>
              <a:gd name="T34" fmla="*/ 111 w 145"/>
              <a:gd name="T35" fmla="*/ 174 h 195"/>
              <a:gd name="T36" fmla="*/ 106 w 145"/>
              <a:gd name="T37" fmla="*/ 170 h 195"/>
              <a:gd name="T38" fmla="*/ 145 w 145"/>
              <a:gd name="T39" fmla="*/ 75 h 195"/>
              <a:gd name="T40" fmla="*/ 145 w 145"/>
              <a:gd name="T41" fmla="*/ 75 h 195"/>
              <a:gd name="T42" fmla="*/ 124 w 145"/>
              <a:gd name="T43" fmla="*/ 22 h 195"/>
              <a:gd name="T44" fmla="*/ 72 w 145"/>
              <a:gd name="T45" fmla="*/ 0 h 195"/>
              <a:gd name="T46" fmla="*/ 21 w 145"/>
              <a:gd name="T47" fmla="*/ 22 h 195"/>
              <a:gd name="T48" fmla="*/ 0 w 145"/>
              <a:gd name="T49" fmla="*/ 75 h 195"/>
              <a:gd name="T50" fmla="*/ 9 w 145"/>
              <a:gd name="T51" fmla="*/ 112 h 195"/>
              <a:gd name="T52" fmla="*/ 9 w 145"/>
              <a:gd name="T53" fmla="*/ 112 h 195"/>
              <a:gd name="T54" fmla="*/ 31 w 145"/>
              <a:gd name="T55" fmla="*/ 137 h 195"/>
              <a:gd name="T56" fmla="*/ 31 w 145"/>
              <a:gd name="T57" fmla="*/ 158 h 195"/>
              <a:gd name="T58" fmla="*/ 39 w 145"/>
              <a:gd name="T59" fmla="*/ 166 h 195"/>
              <a:gd name="T60" fmla="*/ 106 w 145"/>
              <a:gd name="T61" fmla="*/ 166 h 195"/>
              <a:gd name="T62" fmla="*/ 114 w 145"/>
              <a:gd name="T63" fmla="*/ 158 h 195"/>
              <a:gd name="T64" fmla="*/ 114 w 145"/>
              <a:gd name="T65" fmla="*/ 137 h 195"/>
              <a:gd name="T66" fmla="*/ 136 w 145"/>
              <a:gd name="T67" fmla="*/ 112 h 195"/>
              <a:gd name="T68" fmla="*/ 136 w 145"/>
              <a:gd name="T69" fmla="*/ 112 h 195"/>
              <a:gd name="T70" fmla="*/ 145 w 145"/>
              <a:gd name="T71" fmla="*/ 75 h 195"/>
              <a:gd name="T72" fmla="*/ 123 w 145"/>
              <a:gd name="T73" fmla="*/ 104 h 195"/>
              <a:gd name="T74" fmla="*/ 123 w 145"/>
              <a:gd name="T75" fmla="*/ 104 h 195"/>
              <a:gd name="T76" fmla="*/ 123 w 145"/>
              <a:gd name="T77" fmla="*/ 104 h 195"/>
              <a:gd name="T78" fmla="*/ 123 w 145"/>
              <a:gd name="T79" fmla="*/ 104 h 195"/>
              <a:gd name="T80" fmla="*/ 102 w 145"/>
              <a:gd name="T81" fmla="*/ 126 h 195"/>
              <a:gd name="T82" fmla="*/ 99 w 145"/>
              <a:gd name="T83" fmla="*/ 133 h 195"/>
              <a:gd name="T84" fmla="*/ 99 w 145"/>
              <a:gd name="T85" fmla="*/ 133 h 195"/>
              <a:gd name="T86" fmla="*/ 99 w 145"/>
              <a:gd name="T87" fmla="*/ 150 h 195"/>
              <a:gd name="T88" fmla="*/ 46 w 145"/>
              <a:gd name="T89" fmla="*/ 150 h 195"/>
              <a:gd name="T90" fmla="*/ 46 w 145"/>
              <a:gd name="T91" fmla="*/ 133 h 195"/>
              <a:gd name="T92" fmla="*/ 42 w 145"/>
              <a:gd name="T93" fmla="*/ 126 h 195"/>
              <a:gd name="T94" fmla="*/ 22 w 145"/>
              <a:gd name="T95" fmla="*/ 104 h 195"/>
              <a:gd name="T96" fmla="*/ 22 w 145"/>
              <a:gd name="T97" fmla="*/ 104 h 195"/>
              <a:gd name="T98" fmla="*/ 14 w 145"/>
              <a:gd name="T99" fmla="*/ 75 h 195"/>
              <a:gd name="T100" fmla="*/ 31 w 145"/>
              <a:gd name="T101" fmla="*/ 33 h 195"/>
              <a:gd name="T102" fmla="*/ 72 w 145"/>
              <a:gd name="T103" fmla="*/ 15 h 195"/>
              <a:gd name="T104" fmla="*/ 113 w 145"/>
              <a:gd name="T105" fmla="*/ 33 h 195"/>
              <a:gd name="T106" fmla="*/ 130 w 145"/>
              <a:gd name="T107" fmla="*/ 75 h 195"/>
              <a:gd name="T108" fmla="*/ 123 w 145"/>
              <a:gd name="T109" fmla="*/ 104 h 195"/>
              <a:gd name="T110" fmla="*/ 92 w 145"/>
              <a:gd name="T111" fmla="*/ 186 h 195"/>
              <a:gd name="T112" fmla="*/ 92 w 145"/>
              <a:gd name="T113" fmla="*/ 186 h 195"/>
              <a:gd name="T114" fmla="*/ 53 w 145"/>
              <a:gd name="T115" fmla="*/ 186 h 195"/>
              <a:gd name="T116" fmla="*/ 48 w 145"/>
              <a:gd name="T117" fmla="*/ 190 h 195"/>
              <a:gd name="T118" fmla="*/ 53 w 145"/>
              <a:gd name="T119" fmla="*/ 195 h 195"/>
              <a:gd name="T120" fmla="*/ 92 w 145"/>
              <a:gd name="T121" fmla="*/ 195 h 195"/>
              <a:gd name="T122" fmla="*/ 96 w 145"/>
              <a:gd name="T123" fmla="*/ 190 h 195"/>
              <a:gd name="T124" fmla="*/ 92 w 145"/>
              <a:gd name="T125" fmla="*/ 18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95">
                <a:moveTo>
                  <a:pt x="96" y="71"/>
                </a:moveTo>
                <a:cubicBezTo>
                  <a:pt x="90" y="77"/>
                  <a:pt x="82" y="81"/>
                  <a:pt x="72" y="81"/>
                </a:cubicBezTo>
                <a:cubicBezTo>
                  <a:pt x="68" y="81"/>
                  <a:pt x="63" y="80"/>
                  <a:pt x="60" y="79"/>
                </a:cubicBezTo>
                <a:cubicBezTo>
                  <a:pt x="56" y="77"/>
                  <a:pt x="52" y="74"/>
                  <a:pt x="49" y="71"/>
                </a:cubicBezTo>
                <a:cubicBezTo>
                  <a:pt x="47" y="69"/>
                  <a:pt x="44" y="69"/>
                  <a:pt x="43" y="71"/>
                </a:cubicBezTo>
                <a:cubicBezTo>
                  <a:pt x="41" y="73"/>
                  <a:pt x="41" y="76"/>
                  <a:pt x="43" y="78"/>
                </a:cubicBezTo>
                <a:cubicBezTo>
                  <a:pt x="46" y="82"/>
                  <a:pt x="51" y="85"/>
                  <a:pt x="56" y="87"/>
                </a:cubicBezTo>
                <a:cubicBezTo>
                  <a:pt x="61" y="89"/>
                  <a:pt x="67" y="90"/>
                  <a:pt x="72" y="90"/>
                </a:cubicBezTo>
                <a:cubicBezTo>
                  <a:pt x="84" y="90"/>
                  <a:pt x="95" y="85"/>
                  <a:pt x="102" y="78"/>
                </a:cubicBezTo>
                <a:cubicBezTo>
                  <a:pt x="104" y="76"/>
                  <a:pt x="104" y="73"/>
                  <a:pt x="102" y="71"/>
                </a:cubicBezTo>
                <a:cubicBezTo>
                  <a:pt x="100" y="69"/>
                  <a:pt x="98" y="69"/>
                  <a:pt x="96" y="71"/>
                </a:cubicBezTo>
                <a:close/>
                <a:moveTo>
                  <a:pt x="106" y="170"/>
                </a:moveTo>
                <a:cubicBezTo>
                  <a:pt x="106" y="170"/>
                  <a:pt x="106" y="170"/>
                  <a:pt x="106" y="170"/>
                </a:cubicBezTo>
                <a:cubicBezTo>
                  <a:pt x="39" y="170"/>
                  <a:pt x="39" y="170"/>
                  <a:pt x="39" y="170"/>
                </a:cubicBezTo>
                <a:cubicBezTo>
                  <a:pt x="36" y="170"/>
                  <a:pt x="34" y="172"/>
                  <a:pt x="34" y="174"/>
                </a:cubicBezTo>
                <a:cubicBezTo>
                  <a:pt x="34" y="177"/>
                  <a:pt x="36" y="179"/>
                  <a:pt x="39" y="179"/>
                </a:cubicBezTo>
                <a:cubicBezTo>
                  <a:pt x="106" y="179"/>
                  <a:pt x="106" y="179"/>
                  <a:pt x="106" y="179"/>
                </a:cubicBezTo>
                <a:cubicBezTo>
                  <a:pt x="109" y="179"/>
                  <a:pt x="111" y="177"/>
                  <a:pt x="111" y="174"/>
                </a:cubicBezTo>
                <a:cubicBezTo>
                  <a:pt x="111" y="172"/>
                  <a:pt x="109" y="170"/>
                  <a:pt x="106" y="170"/>
                </a:cubicBezTo>
                <a:close/>
                <a:moveTo>
                  <a:pt x="145" y="75"/>
                </a:moveTo>
                <a:cubicBezTo>
                  <a:pt x="145" y="75"/>
                  <a:pt x="145" y="75"/>
                  <a:pt x="145" y="75"/>
                </a:cubicBezTo>
                <a:cubicBezTo>
                  <a:pt x="145" y="54"/>
                  <a:pt x="137" y="36"/>
                  <a:pt x="124" y="22"/>
                </a:cubicBezTo>
                <a:cubicBezTo>
                  <a:pt x="111" y="9"/>
                  <a:pt x="92" y="0"/>
                  <a:pt x="72" y="0"/>
                </a:cubicBezTo>
                <a:cubicBezTo>
                  <a:pt x="52" y="0"/>
                  <a:pt x="34" y="9"/>
                  <a:pt x="21" y="22"/>
                </a:cubicBezTo>
                <a:cubicBezTo>
                  <a:pt x="8" y="36"/>
                  <a:pt x="0" y="54"/>
                  <a:pt x="0" y="75"/>
                </a:cubicBezTo>
                <a:cubicBezTo>
                  <a:pt x="0" y="88"/>
                  <a:pt x="3" y="101"/>
                  <a:pt x="9" y="112"/>
                </a:cubicBezTo>
                <a:cubicBezTo>
                  <a:pt x="9" y="112"/>
                  <a:pt x="9" y="112"/>
                  <a:pt x="9" y="112"/>
                </a:cubicBezTo>
                <a:cubicBezTo>
                  <a:pt x="14" y="122"/>
                  <a:pt x="22" y="130"/>
                  <a:pt x="31" y="137"/>
                </a:cubicBezTo>
                <a:cubicBezTo>
                  <a:pt x="31" y="158"/>
                  <a:pt x="31" y="158"/>
                  <a:pt x="31" y="158"/>
                </a:cubicBezTo>
                <a:cubicBezTo>
                  <a:pt x="31" y="162"/>
                  <a:pt x="34" y="166"/>
                  <a:pt x="39" y="166"/>
                </a:cubicBezTo>
                <a:cubicBezTo>
                  <a:pt x="106" y="166"/>
                  <a:pt x="106" y="166"/>
                  <a:pt x="106" y="166"/>
                </a:cubicBezTo>
                <a:cubicBezTo>
                  <a:pt x="110" y="166"/>
                  <a:pt x="114" y="162"/>
                  <a:pt x="114" y="158"/>
                </a:cubicBezTo>
                <a:cubicBezTo>
                  <a:pt x="114" y="137"/>
                  <a:pt x="114" y="137"/>
                  <a:pt x="114" y="137"/>
                </a:cubicBezTo>
                <a:cubicBezTo>
                  <a:pt x="123" y="130"/>
                  <a:pt x="130" y="122"/>
                  <a:pt x="136" y="112"/>
                </a:cubicBezTo>
                <a:cubicBezTo>
                  <a:pt x="136" y="112"/>
                  <a:pt x="136" y="112"/>
                  <a:pt x="136" y="112"/>
                </a:cubicBezTo>
                <a:cubicBezTo>
                  <a:pt x="142" y="101"/>
                  <a:pt x="145" y="88"/>
                  <a:pt x="145" y="75"/>
                </a:cubicBezTo>
                <a:close/>
                <a:moveTo>
                  <a:pt x="123" y="104"/>
                </a:moveTo>
                <a:cubicBezTo>
                  <a:pt x="123" y="104"/>
                  <a:pt x="123" y="104"/>
                  <a:pt x="123" y="104"/>
                </a:cubicBezTo>
                <a:cubicBezTo>
                  <a:pt x="123" y="104"/>
                  <a:pt x="123" y="104"/>
                  <a:pt x="123" y="104"/>
                </a:cubicBezTo>
                <a:cubicBezTo>
                  <a:pt x="123" y="104"/>
                  <a:pt x="123" y="104"/>
                  <a:pt x="123" y="104"/>
                </a:cubicBezTo>
                <a:cubicBezTo>
                  <a:pt x="118" y="114"/>
                  <a:pt x="111" y="121"/>
                  <a:pt x="102" y="126"/>
                </a:cubicBezTo>
                <a:cubicBezTo>
                  <a:pt x="100" y="128"/>
                  <a:pt x="99" y="130"/>
                  <a:pt x="99" y="133"/>
                </a:cubicBezTo>
                <a:cubicBezTo>
                  <a:pt x="99" y="133"/>
                  <a:pt x="99" y="133"/>
                  <a:pt x="99" y="133"/>
                </a:cubicBezTo>
                <a:cubicBezTo>
                  <a:pt x="99" y="150"/>
                  <a:pt x="99" y="150"/>
                  <a:pt x="99" y="150"/>
                </a:cubicBezTo>
                <a:cubicBezTo>
                  <a:pt x="46" y="150"/>
                  <a:pt x="46" y="150"/>
                  <a:pt x="46" y="150"/>
                </a:cubicBezTo>
                <a:cubicBezTo>
                  <a:pt x="46" y="133"/>
                  <a:pt x="46" y="133"/>
                  <a:pt x="46" y="133"/>
                </a:cubicBezTo>
                <a:cubicBezTo>
                  <a:pt x="46" y="130"/>
                  <a:pt x="44" y="127"/>
                  <a:pt x="42" y="126"/>
                </a:cubicBezTo>
                <a:cubicBezTo>
                  <a:pt x="33" y="121"/>
                  <a:pt x="27" y="113"/>
                  <a:pt x="22" y="104"/>
                </a:cubicBezTo>
                <a:cubicBezTo>
                  <a:pt x="22" y="104"/>
                  <a:pt x="22" y="104"/>
                  <a:pt x="22" y="104"/>
                </a:cubicBezTo>
                <a:cubicBezTo>
                  <a:pt x="17" y="96"/>
                  <a:pt x="14" y="86"/>
                  <a:pt x="14" y="75"/>
                </a:cubicBezTo>
                <a:cubicBezTo>
                  <a:pt x="14" y="59"/>
                  <a:pt x="21" y="44"/>
                  <a:pt x="31" y="33"/>
                </a:cubicBezTo>
                <a:cubicBezTo>
                  <a:pt x="42" y="22"/>
                  <a:pt x="56" y="15"/>
                  <a:pt x="72" y="15"/>
                </a:cubicBezTo>
                <a:cubicBezTo>
                  <a:pt x="88" y="15"/>
                  <a:pt x="103" y="22"/>
                  <a:pt x="113" y="33"/>
                </a:cubicBezTo>
                <a:cubicBezTo>
                  <a:pt x="124" y="44"/>
                  <a:pt x="130" y="59"/>
                  <a:pt x="130" y="75"/>
                </a:cubicBezTo>
                <a:cubicBezTo>
                  <a:pt x="130" y="86"/>
                  <a:pt x="128" y="96"/>
                  <a:pt x="123" y="104"/>
                </a:cubicBezTo>
                <a:close/>
                <a:moveTo>
                  <a:pt x="92" y="186"/>
                </a:moveTo>
                <a:cubicBezTo>
                  <a:pt x="92" y="186"/>
                  <a:pt x="92" y="186"/>
                  <a:pt x="92" y="186"/>
                </a:cubicBezTo>
                <a:cubicBezTo>
                  <a:pt x="53" y="186"/>
                  <a:pt x="53" y="186"/>
                  <a:pt x="53" y="186"/>
                </a:cubicBezTo>
                <a:cubicBezTo>
                  <a:pt x="50" y="186"/>
                  <a:pt x="48" y="188"/>
                  <a:pt x="48" y="190"/>
                </a:cubicBezTo>
                <a:cubicBezTo>
                  <a:pt x="48" y="193"/>
                  <a:pt x="50" y="195"/>
                  <a:pt x="53" y="195"/>
                </a:cubicBezTo>
                <a:cubicBezTo>
                  <a:pt x="92" y="195"/>
                  <a:pt x="92" y="195"/>
                  <a:pt x="92" y="195"/>
                </a:cubicBezTo>
                <a:cubicBezTo>
                  <a:pt x="94" y="195"/>
                  <a:pt x="96" y="193"/>
                  <a:pt x="96" y="190"/>
                </a:cubicBezTo>
                <a:cubicBezTo>
                  <a:pt x="96" y="188"/>
                  <a:pt x="94" y="186"/>
                  <a:pt x="92" y="186"/>
                </a:cubicBezTo>
                <a:close/>
              </a:path>
            </a:pathLst>
          </a:custGeom>
          <a:solidFill>
            <a:schemeClr val="bg1"/>
          </a:solidFill>
          <a:ln>
            <a:noFill/>
          </a:ln>
        </p:spPr>
        <p:txBody>
          <a:bodyPr vert="horz" wrap="square" lIns="121920" tIns="60960" rIns="121920" bIns="6096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9">
            <a:extLst>
              <a:ext uri="{FF2B5EF4-FFF2-40B4-BE49-F238E27FC236}">
                <a16:creationId xmlns:a16="http://schemas.microsoft.com/office/drawing/2014/main" id="{F7BBDD36-D4D4-474C-B1ED-009DCF5D80C3}"/>
              </a:ext>
            </a:extLst>
          </p:cNvPr>
          <p:cNvSpPr txBox="1"/>
          <p:nvPr/>
        </p:nvSpPr>
        <p:spPr>
          <a:xfrm>
            <a:off x="568812" y="299314"/>
            <a:ext cx="2031326"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latin typeface="+mn-ea"/>
                <a:cs typeface="经典综艺体简" panose="02010609000101010101" pitchFamily="49" charset="-122"/>
              </a:rPr>
              <a:t>输入文字</a:t>
            </a:r>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6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6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6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70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par>
                                <p:cTn id="22" presetID="53" presetClass="entr" presetSubtype="16" fill="hold" grpId="0" nodeType="withEffect">
                                  <p:stCondLst>
                                    <p:cond delay="80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90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par>
                                <p:cTn id="32" presetID="53" presetClass="entr" presetSubtype="16" fill="hold" grpId="0" nodeType="withEffect">
                                  <p:stCondLst>
                                    <p:cond delay="1100"/>
                                  </p:stCondLst>
                                  <p:childTnLst>
                                    <p:set>
                                      <p:cBhvr>
                                        <p:cTn id="33" dur="1" fill="hold">
                                          <p:stCondLst>
                                            <p:cond delay="0"/>
                                          </p:stCondLst>
                                        </p:cTn>
                                        <p:tgtEl>
                                          <p:spTgt spid="6"/>
                                        </p:tgtEl>
                                        <p:attrNameLst>
                                          <p:attrName>style.visibility</p:attrName>
                                        </p:attrNameLst>
                                      </p:cBhvr>
                                      <p:to>
                                        <p:strVal val="visible"/>
                                      </p:to>
                                    </p:set>
                                    <p:anim calcmode="lin" valueType="num">
                                      <p:cBhvr>
                                        <p:cTn id="34" dur="500" fill="hold"/>
                                        <p:tgtEl>
                                          <p:spTgt spid="6"/>
                                        </p:tgtEl>
                                        <p:attrNameLst>
                                          <p:attrName>ppt_w</p:attrName>
                                        </p:attrNameLst>
                                      </p:cBhvr>
                                      <p:tavLst>
                                        <p:tav tm="0">
                                          <p:val>
                                            <p:fltVal val="0"/>
                                          </p:val>
                                        </p:tav>
                                        <p:tav tm="100000">
                                          <p:val>
                                            <p:strVal val="#ppt_w"/>
                                          </p:val>
                                        </p:tav>
                                      </p:tavLst>
                                    </p:anim>
                                    <p:anim calcmode="lin" valueType="num">
                                      <p:cBhvr>
                                        <p:cTn id="35" dur="500" fill="hold"/>
                                        <p:tgtEl>
                                          <p:spTgt spid="6"/>
                                        </p:tgtEl>
                                        <p:attrNameLst>
                                          <p:attrName>ppt_h</p:attrName>
                                        </p:attrNameLst>
                                      </p:cBhvr>
                                      <p:tavLst>
                                        <p:tav tm="0">
                                          <p:val>
                                            <p:fltVal val="0"/>
                                          </p:val>
                                        </p:tav>
                                        <p:tav tm="100000">
                                          <p:val>
                                            <p:strVal val="#ppt_h"/>
                                          </p:val>
                                        </p:tav>
                                      </p:tavLst>
                                    </p:anim>
                                    <p:animEffect transition="in" filter="fade">
                                      <p:cBhvr>
                                        <p:cTn id="36" dur="500"/>
                                        <p:tgtEl>
                                          <p:spTgt spid="6"/>
                                        </p:tgtEl>
                                      </p:cBhvr>
                                    </p:animEffect>
                                  </p:childTnLst>
                                </p:cTn>
                              </p:par>
                              <p:par>
                                <p:cTn id="37" presetID="53" presetClass="entr" presetSubtype="16" fill="hold" grpId="0" nodeType="withEffect">
                                  <p:stCondLst>
                                    <p:cond delay="130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22" presetClass="entr" presetSubtype="8" fill="hold" grpId="0" nodeType="withEffect">
                                  <p:stCondLst>
                                    <p:cond delay="160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par>
                                <p:cTn id="45" presetID="12" presetClass="entr" presetSubtype="2" fill="hold" grpId="0" nodeType="withEffect">
                                  <p:stCondLst>
                                    <p:cond delay="160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p:tgtEl>
                                          <p:spTgt spid="10"/>
                                        </p:tgtEl>
                                        <p:attrNameLst>
                                          <p:attrName>ppt_x</p:attrName>
                                        </p:attrNameLst>
                                      </p:cBhvr>
                                      <p:tavLst>
                                        <p:tav tm="0">
                                          <p:val>
                                            <p:strVal val="#ppt_x+#ppt_w*1.125000"/>
                                          </p:val>
                                        </p:tav>
                                        <p:tav tm="100000">
                                          <p:val>
                                            <p:strVal val="#ppt_x"/>
                                          </p:val>
                                        </p:tav>
                                      </p:tavLst>
                                    </p:anim>
                                    <p:animEffect transition="in" filter="wipe(left)">
                                      <p:cBhvr>
                                        <p:cTn id="4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p:bldP spid="9" grpId="0"/>
      <p:bldP spid="10" grpId="0"/>
      <p:bldP spid="16" grpId="0" bldLvl="0" animBg="1"/>
      <p:bldP spid="17" grpId="0" bldLvl="0" animBg="1"/>
      <p:bldP spid="18" grpId="0" bldLvl="0" animBg="1"/>
      <p:bldP spid="19"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A30736D-DE73-47C6-9307-133ABC6C4F3E}"/>
              </a:ext>
            </a:extLst>
          </p:cNvPr>
          <p:cNvSpPr/>
          <p:nvPr/>
        </p:nvSpPr>
        <p:spPr>
          <a:xfrm>
            <a:off x="2256758" y="2469190"/>
            <a:ext cx="3583342" cy="2479584"/>
          </a:xfrm>
          <a:prstGeom prst="parallelogram">
            <a:avLst>
              <a:gd name="adj" fmla="val 33869"/>
            </a:avLst>
          </a:prstGeom>
          <a:solidFill>
            <a:srgbClr val="687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4" name="任意多边形: 形状 3">
            <a:extLst>
              <a:ext uri="{FF2B5EF4-FFF2-40B4-BE49-F238E27FC236}">
                <a16:creationId xmlns:a16="http://schemas.microsoft.com/office/drawing/2014/main" id="{B756954F-B429-42EC-8912-A8B870D4F4F6}"/>
              </a:ext>
            </a:extLst>
          </p:cNvPr>
          <p:cNvSpPr/>
          <p:nvPr/>
        </p:nvSpPr>
        <p:spPr>
          <a:xfrm>
            <a:off x="-17878" y="1701341"/>
            <a:ext cx="5439804" cy="2841080"/>
          </a:xfrm>
          <a:custGeom>
            <a:avLst/>
            <a:gdLst>
              <a:gd name="connsiteX0" fmla="*/ 0 w 2839453"/>
              <a:gd name="connsiteY0" fmla="*/ 0 h 2069431"/>
              <a:gd name="connsiteX1" fmla="*/ 2839453 w 2839453"/>
              <a:gd name="connsiteY1" fmla="*/ 9625 h 2069431"/>
              <a:gd name="connsiteX2" fmla="*/ 2319689 w 2839453"/>
              <a:gd name="connsiteY2" fmla="*/ 2059806 h 2069431"/>
              <a:gd name="connsiteX3" fmla="*/ 0 w 2839453"/>
              <a:gd name="connsiteY3" fmla="*/ 2069431 h 2069431"/>
              <a:gd name="connsiteX4" fmla="*/ 0 w 2839453"/>
              <a:gd name="connsiteY4" fmla="*/ 0 h 2069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9453" h="2069431">
                <a:moveTo>
                  <a:pt x="0" y="0"/>
                </a:moveTo>
                <a:lnTo>
                  <a:pt x="2839453" y="9625"/>
                </a:lnTo>
                <a:lnTo>
                  <a:pt x="2319689" y="2059806"/>
                </a:lnTo>
                <a:lnTo>
                  <a:pt x="0" y="2069431"/>
                </a:lnTo>
                <a:cubicBezTo>
                  <a:pt x="3209" y="1379621"/>
                  <a:pt x="6417" y="689810"/>
                  <a:pt x="0" y="0"/>
                </a:cubicBezTo>
                <a:close/>
              </a:path>
            </a:pathLst>
          </a:custGeom>
          <a:blipFill dpi="0"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6" name="平行四边形 5">
            <a:extLst>
              <a:ext uri="{FF2B5EF4-FFF2-40B4-BE49-F238E27FC236}">
                <a16:creationId xmlns:a16="http://schemas.microsoft.com/office/drawing/2014/main" id="{C75CC3C0-B94E-4784-99FB-4F66FE23A5A1}"/>
              </a:ext>
            </a:extLst>
          </p:cNvPr>
          <p:cNvSpPr/>
          <p:nvPr/>
        </p:nvSpPr>
        <p:spPr>
          <a:xfrm>
            <a:off x="6162150" y="261626"/>
            <a:ext cx="2514536" cy="1644183"/>
          </a:xfrm>
          <a:prstGeom prst="parallelogram">
            <a:avLst>
              <a:gd name="adj" fmla="val 33869"/>
            </a:avLst>
          </a:prstGeom>
          <a:solidFill>
            <a:srgbClr val="323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7" name="矩形 6">
            <a:extLst>
              <a:ext uri="{FF2B5EF4-FFF2-40B4-BE49-F238E27FC236}">
                <a16:creationId xmlns:a16="http://schemas.microsoft.com/office/drawing/2014/main" id="{1E39EE50-9D8F-484F-BE48-00EE79443D2E}"/>
              </a:ext>
            </a:extLst>
          </p:cNvPr>
          <p:cNvSpPr/>
          <p:nvPr/>
        </p:nvSpPr>
        <p:spPr>
          <a:xfrm>
            <a:off x="6623896" y="3250113"/>
            <a:ext cx="3743261" cy="584633"/>
          </a:xfrm>
          <a:prstGeom prst="rect">
            <a:avLst/>
          </a:prstGeom>
        </p:spPr>
        <p:txBody>
          <a:bodyPr wrap="square" lIns="91424" tIns="45713" rIns="91424" bIns="45713">
            <a:spAutoFit/>
          </a:bodyPr>
          <a:lstStyle/>
          <a:p>
            <a:pPr algn="ctr">
              <a:buFontTx/>
              <a:buNone/>
            </a:pPr>
            <a:r>
              <a:rPr lang="zh-CN" altLang="en-US" sz="3199" dirty="0">
                <a:solidFill>
                  <a:schemeClr val="accent1"/>
                </a:solidFill>
                <a:latin typeface="微软雅黑" pitchFamily="34" charset="-122"/>
                <a:ea typeface="微软雅黑" pitchFamily="34" charset="-122"/>
              </a:rPr>
              <a:t>输入文字</a:t>
            </a:r>
          </a:p>
        </p:txBody>
      </p:sp>
      <p:sp>
        <p:nvSpPr>
          <p:cNvPr id="8" name="矩形 7">
            <a:extLst>
              <a:ext uri="{FF2B5EF4-FFF2-40B4-BE49-F238E27FC236}">
                <a16:creationId xmlns:a16="http://schemas.microsoft.com/office/drawing/2014/main" id="{9B7445BB-B172-4775-8470-BEDBB0313F47}"/>
              </a:ext>
            </a:extLst>
          </p:cNvPr>
          <p:cNvSpPr/>
          <p:nvPr/>
        </p:nvSpPr>
        <p:spPr>
          <a:xfrm>
            <a:off x="7690287" y="4004416"/>
            <a:ext cx="3972614" cy="523078"/>
          </a:xfrm>
          <a:prstGeom prst="rect">
            <a:avLst/>
          </a:prstGeom>
        </p:spPr>
        <p:txBody>
          <a:bodyPr wrap="square" lIns="91424" tIns="45713" rIns="91424" bIns="45713">
            <a:spAutoFit/>
          </a:bodyPr>
          <a:lstStyle/>
          <a:p>
            <a:pPr>
              <a:lnSpc>
                <a:spcPct val="150000"/>
              </a:lnSpc>
            </a:pPr>
            <a:r>
              <a:rPr lang="zh-CN" altLang="en-US" sz="933" dirty="0">
                <a:solidFill>
                  <a:schemeClr val="tx1">
                    <a:lumMod val="50000"/>
                    <a:lumOff val="50000"/>
                  </a:schemeClr>
                </a:solidFill>
                <a:latin typeface="微软雅黑" pitchFamily="34" charset="-122"/>
                <a:ea typeface="微软雅黑" pitchFamily="34" charset="-122"/>
              </a:rPr>
              <a:t>标题数字等都可以通过点击和重新输入进行更改，顶部“开始”面板中可以对字体、字号、颜色、行距等进行修改。</a:t>
            </a:r>
            <a:endParaRPr lang="en-US" altLang="zh-CN" sz="933" dirty="0">
              <a:solidFill>
                <a:schemeClr val="tx1">
                  <a:lumMod val="50000"/>
                  <a:lumOff val="50000"/>
                </a:schemeClr>
              </a:solidFill>
              <a:latin typeface="微软雅黑" pitchFamily="34" charset="-122"/>
              <a:ea typeface="微软雅黑" pitchFamily="34" charset="-122"/>
            </a:endParaRPr>
          </a:p>
        </p:txBody>
      </p:sp>
      <p:sp>
        <p:nvSpPr>
          <p:cNvPr id="9" name="TextBox 8">
            <a:extLst>
              <a:ext uri="{FF2B5EF4-FFF2-40B4-BE49-F238E27FC236}">
                <a16:creationId xmlns:a16="http://schemas.microsoft.com/office/drawing/2014/main" id="{D956CE4D-3B7D-41BF-8A03-A2F5C8B9942D}"/>
              </a:ext>
            </a:extLst>
          </p:cNvPr>
          <p:cNvSpPr txBox="1">
            <a:spLocks noChangeArrowheads="1"/>
          </p:cNvSpPr>
          <p:nvPr/>
        </p:nvSpPr>
        <p:spPr bwMode="auto">
          <a:xfrm>
            <a:off x="6608647" y="3203079"/>
            <a:ext cx="810771" cy="74383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lIns="86656" tIns="43328" rIns="86656" bIns="43328"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sz="4265" dirty="0">
                <a:solidFill>
                  <a:schemeClr val="accent1"/>
                </a:solidFill>
                <a:ea typeface="微软雅黑" panose="020B0503020204020204" pitchFamily="34" charset="-122"/>
                <a:sym typeface="Arial" panose="020B0604020202020204" pitchFamily="34" charset="0"/>
              </a:rPr>
              <a:t>03</a:t>
            </a:r>
          </a:p>
        </p:txBody>
      </p:sp>
    </p:spTree>
    <p:extLst>
      <p:ext uri="{BB962C8B-B14F-4D97-AF65-F5344CB8AC3E}">
        <p14:creationId xmlns:p14="http://schemas.microsoft.com/office/powerpoint/2010/main" val="1220654996"/>
      </p:ext>
    </p:extLst>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12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17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p:bldP spid="8"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568812" y="299314"/>
            <a:ext cx="9517428" cy="646331"/>
            <a:chOff x="2187970" y="280264"/>
            <a:chExt cx="9517428" cy="646331"/>
          </a:xfrm>
        </p:grpSpPr>
        <p:sp>
          <p:nvSpPr>
            <p:cNvPr id="38" name="文本框 37"/>
            <p:cNvSpPr txBox="1"/>
            <p:nvPr/>
          </p:nvSpPr>
          <p:spPr>
            <a:xfrm>
              <a:off x="2187970" y="280264"/>
              <a:ext cx="2031326"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latin typeface="+mn-ea"/>
                  <a:cs typeface="经典综艺体简" panose="02010609000101010101" pitchFamily="49" charset="-122"/>
                </a:rPr>
                <a:t>输入文字</a:t>
              </a:r>
            </a:p>
          </p:txBody>
        </p:sp>
        <p:sp>
          <p:nvSpPr>
            <p:cNvPr id="39" name="文本框 38"/>
            <p:cNvSpPr txBox="1"/>
            <p:nvPr/>
          </p:nvSpPr>
          <p:spPr>
            <a:xfrm>
              <a:off x="5467268" y="578166"/>
              <a:ext cx="6238130" cy="34842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600" dirty="0">
                  <a:solidFill>
                    <a:schemeClr val="bg1">
                      <a:lumMod val="50000"/>
                    </a:schemeClr>
                  </a:solidFill>
                  <a:latin typeface="Century Gothic" panose="020B0502020202020204" pitchFamily="34" charset="0"/>
                  <a:ea typeface="+mj-ea"/>
                </a:rPr>
                <a:t>The user can demonstrate on a projector or computer</a:t>
              </a:r>
            </a:p>
          </p:txBody>
        </p:sp>
      </p:grpSp>
      <p:sp>
        <p:nvSpPr>
          <p:cNvPr id="3" name="Freeform 11"/>
          <p:cNvSpPr/>
          <p:nvPr/>
        </p:nvSpPr>
        <p:spPr bwMode="auto">
          <a:xfrm>
            <a:off x="5374217" y="4385884"/>
            <a:ext cx="1873251" cy="2480733"/>
          </a:xfrm>
          <a:custGeom>
            <a:avLst/>
            <a:gdLst/>
            <a:ahLst/>
            <a:cxnLst>
              <a:cxn ang="0">
                <a:pos x="885" y="361"/>
              </a:cxn>
              <a:cxn ang="0">
                <a:pos x="840" y="315"/>
              </a:cxn>
              <a:cxn ang="0">
                <a:pos x="379" y="777"/>
              </a:cxn>
              <a:cxn ang="0">
                <a:pos x="379" y="1172"/>
              </a:cxn>
              <a:cxn ang="0">
                <a:pos x="0" y="1172"/>
              </a:cxn>
              <a:cxn ang="0">
                <a:pos x="0" y="620"/>
              </a:cxn>
              <a:cxn ang="0">
                <a:pos x="572" y="49"/>
              </a:cxn>
              <a:cxn ang="0">
                <a:pos x="523" y="0"/>
              </a:cxn>
              <a:cxn ang="0">
                <a:pos x="885" y="0"/>
              </a:cxn>
              <a:cxn ang="0">
                <a:pos x="885" y="361"/>
              </a:cxn>
            </a:cxnLst>
            <a:rect l="0" t="0" r="r" b="b"/>
            <a:pathLst>
              <a:path w="885" h="1172">
                <a:moveTo>
                  <a:pt x="885" y="361"/>
                </a:moveTo>
                <a:lnTo>
                  <a:pt x="840" y="315"/>
                </a:lnTo>
                <a:lnTo>
                  <a:pt x="379" y="777"/>
                </a:lnTo>
                <a:lnTo>
                  <a:pt x="379" y="1172"/>
                </a:lnTo>
                <a:lnTo>
                  <a:pt x="0" y="1172"/>
                </a:lnTo>
                <a:lnTo>
                  <a:pt x="0" y="620"/>
                </a:lnTo>
                <a:lnTo>
                  <a:pt x="572" y="49"/>
                </a:lnTo>
                <a:lnTo>
                  <a:pt x="523" y="0"/>
                </a:lnTo>
                <a:lnTo>
                  <a:pt x="885" y="0"/>
                </a:lnTo>
                <a:lnTo>
                  <a:pt x="885" y="361"/>
                </a:lnTo>
                <a:close/>
              </a:path>
            </a:pathLst>
          </a:custGeom>
          <a:solidFill>
            <a:schemeClr val="accent1"/>
          </a:solidFill>
          <a:ln w="9525">
            <a:noFill/>
            <a:round/>
          </a:ln>
        </p:spPr>
        <p:txBody>
          <a:bodyPr vert="horz" wrap="square" lIns="121908" tIns="60953" rIns="121908" bIns="60953" numCol="1" anchor="t" anchorCtr="0" compatLnSpc="1"/>
          <a:lstStyle/>
          <a:p>
            <a:endParaRPr 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Freeform 12"/>
          <p:cNvSpPr/>
          <p:nvPr/>
        </p:nvSpPr>
        <p:spPr bwMode="auto">
          <a:xfrm>
            <a:off x="4948767" y="1475468"/>
            <a:ext cx="1540933" cy="1591733"/>
          </a:xfrm>
          <a:custGeom>
            <a:avLst/>
            <a:gdLst/>
            <a:ahLst/>
            <a:cxnLst>
              <a:cxn ang="0">
                <a:pos x="313" y="41"/>
              </a:cxn>
              <a:cxn ang="0">
                <a:pos x="709" y="437"/>
              </a:cxn>
              <a:cxn ang="0">
                <a:pos x="682" y="463"/>
              </a:cxn>
              <a:cxn ang="0">
                <a:pos x="728" y="509"/>
              </a:cxn>
              <a:cxn ang="0">
                <a:pos x="483" y="752"/>
              </a:cxn>
              <a:cxn ang="0">
                <a:pos x="41" y="312"/>
              </a:cxn>
              <a:cxn ang="0">
                <a:pos x="0" y="352"/>
              </a:cxn>
              <a:cxn ang="0">
                <a:pos x="0" y="0"/>
              </a:cxn>
              <a:cxn ang="0">
                <a:pos x="349" y="0"/>
              </a:cxn>
              <a:cxn ang="0">
                <a:pos x="313" y="41"/>
              </a:cxn>
            </a:cxnLst>
            <a:rect l="0" t="0" r="r" b="b"/>
            <a:pathLst>
              <a:path w="728" h="752">
                <a:moveTo>
                  <a:pt x="313" y="41"/>
                </a:moveTo>
                <a:lnTo>
                  <a:pt x="709" y="437"/>
                </a:lnTo>
                <a:lnTo>
                  <a:pt x="682" y="463"/>
                </a:lnTo>
                <a:lnTo>
                  <a:pt x="728" y="509"/>
                </a:lnTo>
                <a:lnTo>
                  <a:pt x="483" y="752"/>
                </a:lnTo>
                <a:lnTo>
                  <a:pt x="41" y="312"/>
                </a:lnTo>
                <a:lnTo>
                  <a:pt x="0" y="352"/>
                </a:lnTo>
                <a:lnTo>
                  <a:pt x="0" y="0"/>
                </a:lnTo>
                <a:lnTo>
                  <a:pt x="349" y="0"/>
                </a:lnTo>
                <a:lnTo>
                  <a:pt x="313" y="41"/>
                </a:lnTo>
                <a:close/>
              </a:path>
            </a:pathLst>
          </a:custGeom>
          <a:solidFill>
            <a:schemeClr val="accent4"/>
          </a:solidFill>
          <a:ln w="9525">
            <a:noFill/>
            <a:round/>
          </a:ln>
        </p:spPr>
        <p:txBody>
          <a:bodyPr vert="horz" wrap="square" lIns="121908" tIns="60953" rIns="121908" bIns="60953" numCol="1" anchor="t" anchorCtr="0" compatLnSpc="1"/>
          <a:lstStyle/>
          <a:p>
            <a:endParaRPr 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Freeform 13"/>
          <p:cNvSpPr/>
          <p:nvPr/>
        </p:nvSpPr>
        <p:spPr bwMode="auto">
          <a:xfrm>
            <a:off x="4944534" y="3416453"/>
            <a:ext cx="1555751" cy="1604433"/>
          </a:xfrm>
          <a:custGeom>
            <a:avLst/>
            <a:gdLst/>
            <a:ahLst/>
            <a:cxnLst>
              <a:cxn ang="0">
                <a:pos x="316" y="49"/>
              </a:cxn>
              <a:cxn ang="0">
                <a:pos x="711" y="442"/>
              </a:cxn>
              <a:cxn ang="0">
                <a:pos x="686" y="465"/>
              </a:cxn>
              <a:cxn ang="0">
                <a:pos x="735" y="514"/>
              </a:cxn>
              <a:cxn ang="0">
                <a:pos x="493" y="758"/>
              </a:cxn>
              <a:cxn ang="0">
                <a:pos x="49" y="316"/>
              </a:cxn>
              <a:cxn ang="0">
                <a:pos x="0" y="363"/>
              </a:cxn>
              <a:cxn ang="0">
                <a:pos x="0" y="0"/>
              </a:cxn>
              <a:cxn ang="0">
                <a:pos x="364" y="0"/>
              </a:cxn>
              <a:cxn ang="0">
                <a:pos x="316" y="49"/>
              </a:cxn>
            </a:cxnLst>
            <a:rect l="0" t="0" r="r" b="b"/>
            <a:pathLst>
              <a:path w="735" h="758">
                <a:moveTo>
                  <a:pt x="316" y="49"/>
                </a:moveTo>
                <a:lnTo>
                  <a:pt x="711" y="442"/>
                </a:lnTo>
                <a:lnTo>
                  <a:pt x="686" y="465"/>
                </a:lnTo>
                <a:lnTo>
                  <a:pt x="735" y="514"/>
                </a:lnTo>
                <a:lnTo>
                  <a:pt x="493" y="758"/>
                </a:lnTo>
                <a:lnTo>
                  <a:pt x="49" y="316"/>
                </a:lnTo>
                <a:lnTo>
                  <a:pt x="0" y="363"/>
                </a:lnTo>
                <a:lnTo>
                  <a:pt x="0" y="0"/>
                </a:lnTo>
                <a:lnTo>
                  <a:pt x="364" y="0"/>
                </a:lnTo>
                <a:lnTo>
                  <a:pt x="316" y="49"/>
                </a:lnTo>
                <a:close/>
              </a:path>
            </a:pathLst>
          </a:custGeom>
          <a:solidFill>
            <a:schemeClr val="accent2"/>
          </a:solidFill>
          <a:ln w="9525">
            <a:noFill/>
            <a:round/>
          </a:ln>
        </p:spPr>
        <p:txBody>
          <a:bodyPr vert="horz" wrap="square" lIns="121908" tIns="60953" rIns="121908" bIns="60953" numCol="1" anchor="t" anchorCtr="0" compatLnSpc="1"/>
          <a:lstStyle/>
          <a:p>
            <a:endParaRPr 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14"/>
          <p:cNvSpPr/>
          <p:nvPr/>
        </p:nvSpPr>
        <p:spPr bwMode="auto">
          <a:xfrm>
            <a:off x="5706534" y="2455484"/>
            <a:ext cx="1540933" cy="1581149"/>
          </a:xfrm>
          <a:custGeom>
            <a:avLst/>
            <a:gdLst/>
            <a:ahLst/>
            <a:cxnLst>
              <a:cxn ang="0">
                <a:pos x="728" y="350"/>
              </a:cxn>
              <a:cxn ang="0">
                <a:pos x="684" y="306"/>
              </a:cxn>
              <a:cxn ang="0">
                <a:pos x="241" y="747"/>
              </a:cxn>
              <a:cxn ang="0">
                <a:pos x="0" y="507"/>
              </a:cxn>
              <a:cxn ang="0">
                <a:pos x="42" y="460"/>
              </a:cxn>
              <a:cxn ang="0">
                <a:pos x="21" y="439"/>
              </a:cxn>
              <a:cxn ang="0">
                <a:pos x="419" y="42"/>
              </a:cxn>
              <a:cxn ang="0">
                <a:pos x="377" y="0"/>
              </a:cxn>
              <a:cxn ang="0">
                <a:pos x="728" y="0"/>
              </a:cxn>
              <a:cxn ang="0">
                <a:pos x="728" y="350"/>
              </a:cxn>
            </a:cxnLst>
            <a:rect l="0" t="0" r="r" b="b"/>
            <a:pathLst>
              <a:path w="728" h="747">
                <a:moveTo>
                  <a:pt x="728" y="350"/>
                </a:moveTo>
                <a:lnTo>
                  <a:pt x="684" y="306"/>
                </a:lnTo>
                <a:lnTo>
                  <a:pt x="241" y="747"/>
                </a:lnTo>
                <a:lnTo>
                  <a:pt x="0" y="507"/>
                </a:lnTo>
                <a:lnTo>
                  <a:pt x="42" y="460"/>
                </a:lnTo>
                <a:lnTo>
                  <a:pt x="21" y="439"/>
                </a:lnTo>
                <a:lnTo>
                  <a:pt x="419" y="42"/>
                </a:lnTo>
                <a:lnTo>
                  <a:pt x="377" y="0"/>
                </a:lnTo>
                <a:lnTo>
                  <a:pt x="728" y="0"/>
                </a:lnTo>
                <a:lnTo>
                  <a:pt x="728" y="350"/>
                </a:lnTo>
                <a:close/>
              </a:path>
            </a:pathLst>
          </a:custGeom>
          <a:solidFill>
            <a:schemeClr val="accent3"/>
          </a:solidFill>
          <a:ln w="9525">
            <a:noFill/>
            <a:round/>
          </a:ln>
        </p:spPr>
        <p:txBody>
          <a:bodyPr vert="horz" wrap="square" lIns="121908" tIns="60953" rIns="121908" bIns="60953" numCol="1" anchor="t" anchorCtr="0" compatLnSpc="1"/>
          <a:lstStyle/>
          <a:p>
            <a:endParaRPr 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xt Placeholder 3"/>
          <p:cNvSpPr txBox="1"/>
          <p:nvPr/>
        </p:nvSpPr>
        <p:spPr>
          <a:xfrm rot="19086412">
            <a:off x="6682980" y="4665959"/>
            <a:ext cx="266098" cy="28732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en-US" sz="1865"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11" name="Text Placeholder 3"/>
          <p:cNvSpPr txBox="1"/>
          <p:nvPr/>
        </p:nvSpPr>
        <p:spPr>
          <a:xfrm rot="2817072">
            <a:off x="5210688" y="3655224"/>
            <a:ext cx="266098" cy="28732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en-US" sz="1865"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24" name="Text Placeholder 3"/>
          <p:cNvSpPr txBox="1"/>
          <p:nvPr/>
        </p:nvSpPr>
        <p:spPr>
          <a:xfrm rot="18997969">
            <a:off x="6663228" y="2722065"/>
            <a:ext cx="266098" cy="28732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en-US" sz="1865"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25" name="Text Placeholder 3"/>
          <p:cNvSpPr txBox="1"/>
          <p:nvPr/>
        </p:nvSpPr>
        <p:spPr>
          <a:xfrm rot="2817072">
            <a:off x="5231009" y="1748840"/>
            <a:ext cx="266098" cy="28732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en-US" sz="1865" dirty="0">
                <a:solidFill>
                  <a:schemeClr val="bg1"/>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26" name="Rectangle 23"/>
          <p:cNvSpPr/>
          <p:nvPr/>
        </p:nvSpPr>
        <p:spPr>
          <a:xfrm rot="18897855">
            <a:off x="5826198" y="3265929"/>
            <a:ext cx="1029128" cy="205121"/>
          </a:xfrm>
          <a:prstGeom prst="rect">
            <a:avLst/>
          </a:prstGeom>
        </p:spPr>
        <p:txBody>
          <a:bodyPr wrap="none" lIns="0" tIns="0" rIns="0" bIns="0">
            <a:spAutoFit/>
          </a:bodyPr>
          <a:lstStyle/>
          <a:p>
            <a:r>
              <a:rPr lang="zh-CN" altLang="en-US" sz="1335"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p>
        </p:txBody>
      </p:sp>
      <p:sp>
        <p:nvSpPr>
          <p:cNvPr id="27" name="Rectangle 26"/>
          <p:cNvSpPr/>
          <p:nvPr/>
        </p:nvSpPr>
        <p:spPr>
          <a:xfrm rot="2726022">
            <a:off x="5327738" y="2281540"/>
            <a:ext cx="1029128" cy="205121"/>
          </a:xfrm>
          <a:prstGeom prst="rect">
            <a:avLst/>
          </a:prstGeom>
        </p:spPr>
        <p:txBody>
          <a:bodyPr wrap="none" lIns="0" tIns="0" rIns="0" bIns="0">
            <a:spAutoFit/>
          </a:bodyPr>
          <a:lstStyle/>
          <a:p>
            <a:r>
              <a:rPr lang="zh-CN" altLang="en-US" sz="1335"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p>
        </p:txBody>
      </p:sp>
      <p:sp>
        <p:nvSpPr>
          <p:cNvPr id="28" name="Rectangle 27"/>
          <p:cNvSpPr/>
          <p:nvPr/>
        </p:nvSpPr>
        <p:spPr>
          <a:xfrm rot="2786029">
            <a:off x="5314040" y="4218664"/>
            <a:ext cx="1029128" cy="205121"/>
          </a:xfrm>
          <a:prstGeom prst="rect">
            <a:avLst/>
          </a:prstGeom>
        </p:spPr>
        <p:txBody>
          <a:bodyPr wrap="none" lIns="0" tIns="0" rIns="0" bIns="0">
            <a:spAutoFit/>
          </a:bodyPr>
          <a:lstStyle/>
          <a:p>
            <a:r>
              <a:rPr lang="zh-CN" altLang="en-US" sz="1335"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p>
        </p:txBody>
      </p:sp>
      <p:sp>
        <p:nvSpPr>
          <p:cNvPr id="29" name="Rectangle 28"/>
          <p:cNvSpPr/>
          <p:nvPr/>
        </p:nvSpPr>
        <p:spPr>
          <a:xfrm rot="18897855">
            <a:off x="5822067" y="5165614"/>
            <a:ext cx="1062791" cy="246221"/>
          </a:xfrm>
          <a:prstGeom prst="rect">
            <a:avLst/>
          </a:prstGeom>
        </p:spPr>
        <p:txBody>
          <a:bodyPr wrap="none" lIns="0" tIns="0" rIns="0" bIns="0">
            <a:spAutoFit/>
          </a:bodyPr>
          <a:lstStyle/>
          <a:p>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单</a:t>
            </a:r>
            <a:r>
              <a:rPr lang="zh-CN" altLang="en-US" sz="1335" dirty="0">
                <a:solidFill>
                  <a:schemeClr val="bg1"/>
                </a:solidFill>
                <a:latin typeface="Arial" panose="020B0604020202020204" pitchFamily="34" charset="0"/>
                <a:ea typeface="微软雅黑" panose="020B0503020204020204" pitchFamily="34" charset="-122"/>
                <a:sym typeface="Arial" panose="020B0604020202020204" pitchFamily="34" charset="0"/>
              </a:rPr>
              <a:t>击编辑标题</a:t>
            </a:r>
          </a:p>
        </p:txBody>
      </p:sp>
      <p:sp>
        <p:nvSpPr>
          <p:cNvPr id="30" name="Freeform 100"/>
          <p:cNvSpPr>
            <a:spLocks noEditPoints="1"/>
          </p:cNvSpPr>
          <p:nvPr/>
        </p:nvSpPr>
        <p:spPr bwMode="auto">
          <a:xfrm>
            <a:off x="5521176" y="6248933"/>
            <a:ext cx="511715" cy="490540"/>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ln>
        </p:spPr>
        <p:txBody>
          <a:bodyPr vert="horz" wrap="square" lIns="121908" tIns="60953" rIns="121908" bIns="60953" numCol="1" anchor="t" anchorCtr="0" compatLnSpc="1"/>
          <a:lstStyle/>
          <a:p>
            <a:endParaRPr 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187"/>
          <p:cNvSpPr>
            <a:spLocks noEditPoints="1"/>
          </p:cNvSpPr>
          <p:nvPr/>
        </p:nvSpPr>
        <p:spPr bwMode="auto">
          <a:xfrm>
            <a:off x="7380593" y="4445707"/>
            <a:ext cx="580319" cy="375036"/>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chemeClr val="accent1"/>
          </a:solidFill>
          <a:ln w="9525">
            <a:noFill/>
            <a:round/>
          </a:ln>
        </p:spPr>
        <p:txBody>
          <a:bodyPr vert="horz" wrap="square" lIns="121908" tIns="60953" rIns="121908" bIns="60953" numCol="1" anchor="t" anchorCtr="0" compatLnSpc="1"/>
          <a:lstStyle/>
          <a:p>
            <a:endParaRPr lang="en-US" sz="2400">
              <a:solidFill>
                <a:schemeClr val="tx2"/>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52"/>
          <p:cNvSpPr>
            <a:spLocks noEditPoints="1"/>
          </p:cNvSpPr>
          <p:nvPr/>
        </p:nvSpPr>
        <p:spPr bwMode="auto">
          <a:xfrm>
            <a:off x="4308606" y="3465587"/>
            <a:ext cx="558447" cy="558447"/>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accent2"/>
          </a:solidFill>
          <a:ln w="9525">
            <a:noFill/>
            <a:round/>
          </a:ln>
        </p:spPr>
        <p:txBody>
          <a:bodyPr vert="horz" wrap="square" lIns="121908" tIns="60953" rIns="121908" bIns="60953" numCol="1" anchor="t" anchorCtr="0" compatLnSpc="1"/>
          <a:lstStyle/>
          <a:p>
            <a:endParaRPr lang="en-US" sz="2400">
              <a:solidFill>
                <a:schemeClr val="tx2"/>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51"/>
          <p:cNvSpPr>
            <a:spLocks noEditPoints="1"/>
          </p:cNvSpPr>
          <p:nvPr/>
        </p:nvSpPr>
        <p:spPr bwMode="auto">
          <a:xfrm>
            <a:off x="7346965" y="2382490"/>
            <a:ext cx="481521" cy="681703"/>
          </a:xfrm>
          <a:custGeom>
            <a:avLst/>
            <a:gdLst/>
            <a:ahLst/>
            <a:cxnLst>
              <a:cxn ang="0">
                <a:pos x="30" y="24"/>
              </a:cxn>
              <a:cxn ang="0">
                <a:pos x="30" y="54"/>
              </a:cxn>
              <a:cxn ang="0">
                <a:pos x="26" y="58"/>
              </a:cxn>
              <a:cxn ang="0">
                <a:pos x="22" y="54"/>
              </a:cxn>
              <a:cxn ang="0">
                <a:pos x="22" y="40"/>
              </a:cxn>
              <a:cxn ang="0">
                <a:pos x="19" y="40"/>
              </a:cxn>
              <a:cxn ang="0">
                <a:pos x="19" y="54"/>
              </a:cxn>
              <a:cxn ang="0">
                <a:pos x="15" y="58"/>
              </a:cxn>
              <a:cxn ang="0">
                <a:pos x="11" y="54"/>
              </a:cxn>
              <a:cxn ang="0">
                <a:pos x="11" y="24"/>
              </a:cxn>
              <a:cxn ang="0">
                <a:pos x="1" y="14"/>
              </a:cxn>
              <a:cxn ang="0">
                <a:pos x="1" y="9"/>
              </a:cxn>
              <a:cxn ang="0">
                <a:pos x="6" y="9"/>
              </a:cxn>
              <a:cxn ang="0">
                <a:pos x="14" y="17"/>
              </a:cxn>
              <a:cxn ang="0">
                <a:pos x="27" y="17"/>
              </a:cxn>
              <a:cxn ang="0">
                <a:pos x="35" y="9"/>
              </a:cxn>
              <a:cxn ang="0">
                <a:pos x="40" y="9"/>
              </a:cxn>
              <a:cxn ang="0">
                <a:pos x="40" y="14"/>
              </a:cxn>
              <a:cxn ang="0">
                <a:pos x="30" y="24"/>
              </a:cxn>
              <a:cxn ang="0">
                <a:pos x="21" y="16"/>
              </a:cxn>
              <a:cxn ang="0">
                <a:pos x="13" y="8"/>
              </a:cxn>
              <a:cxn ang="0">
                <a:pos x="21" y="0"/>
              </a:cxn>
              <a:cxn ang="0">
                <a:pos x="29" y="8"/>
              </a:cxn>
              <a:cxn ang="0">
                <a:pos x="21" y="16"/>
              </a:cxn>
            </a:cxnLst>
            <a:rect l="0" t="0" r="r" b="b"/>
            <a:pathLst>
              <a:path w="41" h="58">
                <a:moveTo>
                  <a:pt x="30" y="24"/>
                </a:moveTo>
                <a:cubicBezTo>
                  <a:pt x="30" y="54"/>
                  <a:pt x="30" y="54"/>
                  <a:pt x="30" y="54"/>
                </a:cubicBezTo>
                <a:cubicBezTo>
                  <a:pt x="30" y="56"/>
                  <a:pt x="28" y="58"/>
                  <a:pt x="26" y="58"/>
                </a:cubicBezTo>
                <a:cubicBezTo>
                  <a:pt x="24" y="58"/>
                  <a:pt x="22" y="56"/>
                  <a:pt x="22" y="54"/>
                </a:cubicBezTo>
                <a:cubicBezTo>
                  <a:pt x="22" y="40"/>
                  <a:pt x="22" y="40"/>
                  <a:pt x="22" y="40"/>
                </a:cubicBezTo>
                <a:cubicBezTo>
                  <a:pt x="19" y="40"/>
                  <a:pt x="19" y="40"/>
                  <a:pt x="19" y="40"/>
                </a:cubicBezTo>
                <a:cubicBezTo>
                  <a:pt x="19" y="54"/>
                  <a:pt x="19" y="54"/>
                  <a:pt x="19" y="54"/>
                </a:cubicBezTo>
                <a:cubicBezTo>
                  <a:pt x="19" y="56"/>
                  <a:pt x="18" y="58"/>
                  <a:pt x="15" y="58"/>
                </a:cubicBezTo>
                <a:cubicBezTo>
                  <a:pt x="13" y="58"/>
                  <a:pt x="11" y="56"/>
                  <a:pt x="11" y="54"/>
                </a:cubicBezTo>
                <a:cubicBezTo>
                  <a:pt x="11" y="24"/>
                  <a:pt x="11" y="24"/>
                  <a:pt x="11" y="24"/>
                </a:cubicBezTo>
                <a:cubicBezTo>
                  <a:pt x="1" y="14"/>
                  <a:pt x="1" y="14"/>
                  <a:pt x="1" y="14"/>
                </a:cubicBezTo>
                <a:cubicBezTo>
                  <a:pt x="0" y="13"/>
                  <a:pt x="0" y="10"/>
                  <a:pt x="1" y="9"/>
                </a:cubicBezTo>
                <a:cubicBezTo>
                  <a:pt x="2" y="8"/>
                  <a:pt x="5" y="8"/>
                  <a:pt x="6" y="9"/>
                </a:cubicBezTo>
                <a:cubicBezTo>
                  <a:pt x="14" y="17"/>
                  <a:pt x="14" y="17"/>
                  <a:pt x="14" y="17"/>
                </a:cubicBezTo>
                <a:cubicBezTo>
                  <a:pt x="27" y="17"/>
                  <a:pt x="27" y="17"/>
                  <a:pt x="27" y="17"/>
                </a:cubicBezTo>
                <a:cubicBezTo>
                  <a:pt x="35" y="9"/>
                  <a:pt x="35" y="9"/>
                  <a:pt x="35" y="9"/>
                </a:cubicBezTo>
                <a:cubicBezTo>
                  <a:pt x="37" y="8"/>
                  <a:pt x="39" y="8"/>
                  <a:pt x="40" y="9"/>
                </a:cubicBezTo>
                <a:cubicBezTo>
                  <a:pt x="41" y="10"/>
                  <a:pt x="41" y="13"/>
                  <a:pt x="40" y="14"/>
                </a:cubicBezTo>
                <a:lnTo>
                  <a:pt x="30" y="24"/>
                </a:lnTo>
                <a:close/>
                <a:moveTo>
                  <a:pt x="21" y="16"/>
                </a:moveTo>
                <a:cubicBezTo>
                  <a:pt x="16" y="16"/>
                  <a:pt x="13" y="12"/>
                  <a:pt x="13" y="8"/>
                </a:cubicBezTo>
                <a:cubicBezTo>
                  <a:pt x="13" y="4"/>
                  <a:pt x="16" y="0"/>
                  <a:pt x="21" y="0"/>
                </a:cubicBezTo>
                <a:cubicBezTo>
                  <a:pt x="25" y="0"/>
                  <a:pt x="29" y="4"/>
                  <a:pt x="29" y="8"/>
                </a:cubicBezTo>
                <a:cubicBezTo>
                  <a:pt x="29" y="12"/>
                  <a:pt x="25" y="16"/>
                  <a:pt x="21" y="16"/>
                </a:cubicBezTo>
                <a:close/>
              </a:path>
            </a:pathLst>
          </a:custGeom>
          <a:solidFill>
            <a:schemeClr val="accent3"/>
          </a:solidFill>
          <a:ln w="9525">
            <a:noFill/>
            <a:round/>
          </a:ln>
        </p:spPr>
        <p:txBody>
          <a:bodyPr vert="horz" wrap="square" lIns="121908" tIns="60953" rIns="121908" bIns="60953" numCol="1" anchor="t" anchorCtr="0" compatLnSpc="1"/>
          <a:lstStyle/>
          <a:p>
            <a:endParaRPr lang="en-US" sz="2400">
              <a:solidFill>
                <a:schemeClr val="tx2"/>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152"/>
          <p:cNvSpPr>
            <a:spLocks noEditPoints="1"/>
          </p:cNvSpPr>
          <p:nvPr/>
        </p:nvSpPr>
        <p:spPr bwMode="auto">
          <a:xfrm>
            <a:off x="4288344" y="1536166"/>
            <a:ext cx="529296" cy="489141"/>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accent4"/>
          </a:solidFill>
          <a:ln w="9525">
            <a:noFill/>
            <a:round/>
          </a:ln>
        </p:spPr>
        <p:txBody>
          <a:bodyPr vert="horz" wrap="square" lIns="121908" tIns="60953" rIns="121908" bIns="60953" numCol="1" anchor="t" anchorCtr="0" compatLnSpc="1"/>
          <a:lstStyle/>
          <a:p>
            <a:endParaRPr lang="en-US" sz="2400">
              <a:solidFill>
                <a:schemeClr val="tx2"/>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TextBox 37"/>
          <p:cNvSpPr txBox="1"/>
          <p:nvPr/>
        </p:nvSpPr>
        <p:spPr>
          <a:xfrm>
            <a:off x="8144665" y="4426445"/>
            <a:ext cx="1983083" cy="328423"/>
          </a:xfrm>
          <a:prstGeom prst="rect">
            <a:avLst/>
          </a:prstGeom>
          <a:noFill/>
        </p:spPr>
        <p:txBody>
          <a:bodyPr wrap="square" lIns="0" tIns="0" rIns="0" bIns="0" rtlCol="0">
            <a:spAutoFit/>
          </a:bodyPr>
          <a:lstStyle/>
          <a:p>
            <a:pPr defTabSz="1216660">
              <a:spcBef>
                <a:spcPct val="20000"/>
              </a:spcBef>
              <a:defRPr/>
            </a:pPr>
            <a:r>
              <a:rPr lang="zh-CN" altLang="en-US" sz="1065" dirty="0">
                <a:solidFill>
                  <a:schemeClr val="tx2"/>
                </a:solidFill>
                <a:latin typeface="Arial" panose="020B0604020202020204" pitchFamily="34" charset="0"/>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1065" dirty="0">
              <a:solidFill>
                <a:schemeClr val="tx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Rectangle 38"/>
          <p:cNvSpPr/>
          <p:nvPr/>
        </p:nvSpPr>
        <p:spPr>
          <a:xfrm>
            <a:off x="8144664" y="4146839"/>
            <a:ext cx="1231106" cy="246221"/>
          </a:xfrm>
          <a:prstGeom prst="rect">
            <a:avLst/>
          </a:prstGeom>
        </p:spPr>
        <p:txBody>
          <a:bodyPr wrap="none" lIns="0" tIns="0" rIns="0" bIns="0">
            <a:spAutoFit/>
          </a:bodyPr>
          <a:lstStyle/>
          <a:p>
            <a:r>
              <a:rPr lang="zh-CN" altLang="en-US" sz="16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单击编辑标题</a:t>
            </a:r>
          </a:p>
        </p:txBody>
      </p:sp>
      <p:sp>
        <p:nvSpPr>
          <p:cNvPr id="46" name="TextBox 40"/>
          <p:cNvSpPr txBox="1"/>
          <p:nvPr/>
        </p:nvSpPr>
        <p:spPr>
          <a:xfrm>
            <a:off x="8144668" y="2555623"/>
            <a:ext cx="1983081" cy="328423"/>
          </a:xfrm>
          <a:prstGeom prst="rect">
            <a:avLst/>
          </a:prstGeom>
          <a:noFill/>
        </p:spPr>
        <p:txBody>
          <a:bodyPr wrap="square" lIns="0" tIns="0" rIns="0" bIns="0" rtlCol="0">
            <a:spAutoFit/>
          </a:bodyPr>
          <a:lstStyle/>
          <a:p>
            <a:pPr defTabSz="1216660">
              <a:spcBef>
                <a:spcPct val="20000"/>
              </a:spcBef>
              <a:defRPr/>
            </a:pPr>
            <a:r>
              <a:rPr lang="zh-CN" altLang="en-US" sz="1065" dirty="0">
                <a:solidFill>
                  <a:schemeClr val="tx2"/>
                </a:solidFill>
                <a:latin typeface="Arial" panose="020B0604020202020204" pitchFamily="34" charset="0"/>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1065" dirty="0">
              <a:solidFill>
                <a:schemeClr val="tx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Rectangle 41"/>
          <p:cNvSpPr/>
          <p:nvPr/>
        </p:nvSpPr>
        <p:spPr>
          <a:xfrm>
            <a:off x="8144664" y="2263318"/>
            <a:ext cx="1231106" cy="246221"/>
          </a:xfrm>
          <a:prstGeom prst="rect">
            <a:avLst/>
          </a:prstGeom>
        </p:spPr>
        <p:txBody>
          <a:bodyPr wrap="none" lIns="0" tIns="0" rIns="0" bIns="0">
            <a:spAutoFit/>
          </a:bodyPr>
          <a:lstStyle/>
          <a:p>
            <a:r>
              <a:rPr lang="zh-CN" altLang="en-US" sz="16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单击编辑标题</a:t>
            </a:r>
          </a:p>
        </p:txBody>
      </p:sp>
      <p:sp>
        <p:nvSpPr>
          <p:cNvPr id="48" name="TextBox 43"/>
          <p:cNvSpPr txBox="1"/>
          <p:nvPr/>
        </p:nvSpPr>
        <p:spPr>
          <a:xfrm>
            <a:off x="2160247" y="3581542"/>
            <a:ext cx="1787005" cy="328423"/>
          </a:xfrm>
          <a:prstGeom prst="rect">
            <a:avLst/>
          </a:prstGeom>
          <a:noFill/>
        </p:spPr>
        <p:txBody>
          <a:bodyPr wrap="square" lIns="0" tIns="0" rIns="0" bIns="0" rtlCol="0">
            <a:spAutoFit/>
          </a:bodyPr>
          <a:lstStyle/>
          <a:p>
            <a:pPr algn="r" defTabSz="1216660">
              <a:spcBef>
                <a:spcPct val="20000"/>
              </a:spcBef>
              <a:defRPr/>
            </a:pPr>
            <a:r>
              <a:rPr lang="zh-CN" altLang="en-US" sz="1065" dirty="0">
                <a:solidFill>
                  <a:schemeClr val="tx2"/>
                </a:solidFill>
                <a:latin typeface="Arial" panose="020B0604020202020204" pitchFamily="34" charset="0"/>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1065" dirty="0">
              <a:solidFill>
                <a:schemeClr val="tx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Rectangle 44"/>
          <p:cNvSpPr/>
          <p:nvPr/>
        </p:nvSpPr>
        <p:spPr>
          <a:xfrm>
            <a:off x="2694911" y="3327337"/>
            <a:ext cx="1231106" cy="246221"/>
          </a:xfrm>
          <a:prstGeom prst="rect">
            <a:avLst/>
          </a:prstGeom>
        </p:spPr>
        <p:txBody>
          <a:bodyPr wrap="none" lIns="0" tIns="0" rIns="0" bIns="0">
            <a:spAutoFit/>
          </a:bodyPr>
          <a:lstStyle/>
          <a:p>
            <a:r>
              <a:rPr lang="zh-CN" altLang="en-US" sz="16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单击编辑标题</a:t>
            </a:r>
          </a:p>
        </p:txBody>
      </p:sp>
      <p:sp>
        <p:nvSpPr>
          <p:cNvPr id="59" name="TextBox 46"/>
          <p:cNvSpPr txBox="1"/>
          <p:nvPr/>
        </p:nvSpPr>
        <p:spPr>
          <a:xfrm>
            <a:off x="2064254" y="1623053"/>
            <a:ext cx="1839063" cy="328423"/>
          </a:xfrm>
          <a:prstGeom prst="rect">
            <a:avLst/>
          </a:prstGeom>
          <a:noFill/>
        </p:spPr>
        <p:txBody>
          <a:bodyPr wrap="square" lIns="0" tIns="0" rIns="0" bIns="0" rtlCol="0">
            <a:spAutoFit/>
          </a:bodyPr>
          <a:lstStyle/>
          <a:p>
            <a:pPr algn="r" defTabSz="1216660">
              <a:spcBef>
                <a:spcPct val="20000"/>
              </a:spcBef>
              <a:defRPr/>
            </a:pPr>
            <a:r>
              <a:rPr lang="zh-CN" altLang="en-US" sz="1065" dirty="0">
                <a:solidFill>
                  <a:schemeClr val="tx2"/>
                </a:solidFill>
                <a:latin typeface="Arial" panose="020B0604020202020204" pitchFamily="34" charset="0"/>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1065" dirty="0">
              <a:solidFill>
                <a:schemeClr val="tx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Rectangle 47"/>
          <p:cNvSpPr/>
          <p:nvPr/>
        </p:nvSpPr>
        <p:spPr>
          <a:xfrm>
            <a:off x="2694911" y="1368849"/>
            <a:ext cx="1231106" cy="246221"/>
          </a:xfrm>
          <a:prstGeom prst="rect">
            <a:avLst/>
          </a:prstGeom>
        </p:spPr>
        <p:txBody>
          <a:bodyPr wrap="none" lIns="0" tIns="0" rIns="0" bIns="0">
            <a:spAutoFit/>
          </a:bodyPr>
          <a:lstStyle/>
          <a:p>
            <a:r>
              <a:rPr lang="zh-CN" altLang="en-US" sz="16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单击编辑标题</a:t>
            </a:r>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animEffect transition="in" filter="fade">
                                      <p:cBhvr>
                                        <p:cTn id="15" dur="500"/>
                                        <p:tgtEl>
                                          <p:spTgt spid="3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Effect transition="in" filter="fade">
                                      <p:cBhvr>
                                        <p:cTn id="33" dur="500"/>
                                        <p:tgtEl>
                                          <p:spTgt spid="40"/>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fltVal val="0"/>
                                          </p:val>
                                        </p:tav>
                                        <p:tav tm="100000">
                                          <p:val>
                                            <p:strVal val="#ppt_w"/>
                                          </p:val>
                                        </p:tav>
                                      </p:tavLst>
                                    </p:anim>
                                    <p:anim calcmode="lin" valueType="num">
                                      <p:cBhvr>
                                        <p:cTn id="38" dur="500" fill="hold"/>
                                        <p:tgtEl>
                                          <p:spTgt spid="2"/>
                                        </p:tgtEl>
                                        <p:attrNameLst>
                                          <p:attrName>ppt_h</p:attrName>
                                        </p:attrNameLst>
                                      </p:cBhvr>
                                      <p:tavLst>
                                        <p:tav tm="0">
                                          <p:val>
                                            <p:fltVal val="0"/>
                                          </p:val>
                                        </p:tav>
                                        <p:tav tm="100000">
                                          <p:val>
                                            <p:strVal val="#ppt_h"/>
                                          </p:val>
                                        </p:tav>
                                      </p:tavLst>
                                    </p:anim>
                                    <p:animEffect transition="in" filter="fade">
                                      <p:cBhvr>
                                        <p:cTn id="39" dur="500"/>
                                        <p:tgtEl>
                                          <p:spTgt spid="2"/>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Effect transition="in" filter="fade">
                                      <p:cBhvr>
                                        <p:cTn id="45" dur="500"/>
                                        <p:tgtEl>
                                          <p:spTgt spid="11"/>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ppt_w</p:attrName>
                                        </p:attrNameLst>
                                      </p:cBhvr>
                                      <p:tavLst>
                                        <p:tav tm="0">
                                          <p:val>
                                            <p:fltVal val="0"/>
                                          </p:val>
                                        </p:tav>
                                        <p:tav tm="100000">
                                          <p:val>
                                            <p:strVal val="#ppt_w"/>
                                          </p:val>
                                        </p:tav>
                                      </p:tavLst>
                                    </p:anim>
                                    <p:anim calcmode="lin" valueType="num">
                                      <p:cBhvr>
                                        <p:cTn id="50" dur="500" fill="hold"/>
                                        <p:tgtEl>
                                          <p:spTgt spid="28"/>
                                        </p:tgtEl>
                                        <p:attrNameLst>
                                          <p:attrName>ppt_h</p:attrName>
                                        </p:attrNameLst>
                                      </p:cBhvr>
                                      <p:tavLst>
                                        <p:tav tm="0">
                                          <p:val>
                                            <p:fltVal val="0"/>
                                          </p:val>
                                        </p:tav>
                                        <p:tav tm="100000">
                                          <p:val>
                                            <p:strVal val="#ppt_h"/>
                                          </p:val>
                                        </p:tav>
                                      </p:tavLst>
                                    </p:anim>
                                    <p:animEffect transition="in" filter="fade">
                                      <p:cBhvr>
                                        <p:cTn id="51" dur="500"/>
                                        <p:tgtEl>
                                          <p:spTgt spid="28"/>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p:cTn id="55" dur="500" fill="hold"/>
                                        <p:tgtEl>
                                          <p:spTgt spid="41"/>
                                        </p:tgtEl>
                                        <p:attrNameLst>
                                          <p:attrName>ppt_w</p:attrName>
                                        </p:attrNameLst>
                                      </p:cBhvr>
                                      <p:tavLst>
                                        <p:tav tm="0">
                                          <p:val>
                                            <p:fltVal val="0"/>
                                          </p:val>
                                        </p:tav>
                                        <p:tav tm="100000">
                                          <p:val>
                                            <p:strVal val="#ppt_w"/>
                                          </p:val>
                                        </p:tav>
                                      </p:tavLst>
                                    </p:anim>
                                    <p:anim calcmode="lin" valueType="num">
                                      <p:cBhvr>
                                        <p:cTn id="56" dur="500" fill="hold"/>
                                        <p:tgtEl>
                                          <p:spTgt spid="41"/>
                                        </p:tgtEl>
                                        <p:attrNameLst>
                                          <p:attrName>ppt_h</p:attrName>
                                        </p:attrNameLst>
                                      </p:cBhvr>
                                      <p:tavLst>
                                        <p:tav tm="0">
                                          <p:val>
                                            <p:fltVal val="0"/>
                                          </p:val>
                                        </p:tav>
                                        <p:tav tm="100000">
                                          <p:val>
                                            <p:strVal val="#ppt_h"/>
                                          </p:val>
                                        </p:tav>
                                      </p:tavLst>
                                    </p:anim>
                                    <p:animEffect transition="in" filter="fade">
                                      <p:cBhvr>
                                        <p:cTn id="57" dur="500"/>
                                        <p:tgtEl>
                                          <p:spTgt spid="41"/>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p:cTn id="61" dur="500" fill="hold"/>
                                        <p:tgtEl>
                                          <p:spTgt spid="7"/>
                                        </p:tgtEl>
                                        <p:attrNameLst>
                                          <p:attrName>ppt_w</p:attrName>
                                        </p:attrNameLst>
                                      </p:cBhvr>
                                      <p:tavLst>
                                        <p:tav tm="0">
                                          <p:val>
                                            <p:fltVal val="0"/>
                                          </p:val>
                                        </p:tav>
                                        <p:tav tm="100000">
                                          <p:val>
                                            <p:strVal val="#ppt_w"/>
                                          </p:val>
                                        </p:tav>
                                      </p:tavLst>
                                    </p:anim>
                                    <p:anim calcmode="lin" valueType="num">
                                      <p:cBhvr>
                                        <p:cTn id="62" dur="500" fill="hold"/>
                                        <p:tgtEl>
                                          <p:spTgt spid="7"/>
                                        </p:tgtEl>
                                        <p:attrNameLst>
                                          <p:attrName>ppt_h</p:attrName>
                                        </p:attrNameLst>
                                      </p:cBhvr>
                                      <p:tavLst>
                                        <p:tav tm="0">
                                          <p:val>
                                            <p:fltVal val="0"/>
                                          </p:val>
                                        </p:tav>
                                        <p:tav tm="100000">
                                          <p:val>
                                            <p:strVal val="#ppt_h"/>
                                          </p:val>
                                        </p:tav>
                                      </p:tavLst>
                                    </p:anim>
                                    <p:animEffect transition="in" filter="fade">
                                      <p:cBhvr>
                                        <p:cTn id="63" dur="500"/>
                                        <p:tgtEl>
                                          <p:spTgt spid="7"/>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p:cTn id="73" dur="500" fill="hold"/>
                                        <p:tgtEl>
                                          <p:spTgt spid="26"/>
                                        </p:tgtEl>
                                        <p:attrNameLst>
                                          <p:attrName>ppt_w</p:attrName>
                                        </p:attrNameLst>
                                      </p:cBhvr>
                                      <p:tavLst>
                                        <p:tav tm="0">
                                          <p:val>
                                            <p:fltVal val="0"/>
                                          </p:val>
                                        </p:tav>
                                        <p:tav tm="100000">
                                          <p:val>
                                            <p:strVal val="#ppt_w"/>
                                          </p:val>
                                        </p:tav>
                                      </p:tavLst>
                                    </p:anim>
                                    <p:anim calcmode="lin" valueType="num">
                                      <p:cBhvr>
                                        <p:cTn id="74" dur="500" fill="hold"/>
                                        <p:tgtEl>
                                          <p:spTgt spid="26"/>
                                        </p:tgtEl>
                                        <p:attrNameLst>
                                          <p:attrName>ppt_h</p:attrName>
                                        </p:attrNameLst>
                                      </p:cBhvr>
                                      <p:tavLst>
                                        <p:tav tm="0">
                                          <p:val>
                                            <p:fltVal val="0"/>
                                          </p:val>
                                        </p:tav>
                                        <p:tav tm="100000">
                                          <p:val>
                                            <p:strVal val="#ppt_h"/>
                                          </p:val>
                                        </p:tav>
                                      </p:tavLst>
                                    </p:anim>
                                    <p:animEffect transition="in" filter="fade">
                                      <p:cBhvr>
                                        <p:cTn id="75" dur="500"/>
                                        <p:tgtEl>
                                          <p:spTgt spid="26"/>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 calcmode="lin" valueType="num">
                                      <p:cBhvr>
                                        <p:cTn id="79" dur="500" fill="hold"/>
                                        <p:tgtEl>
                                          <p:spTgt spid="42"/>
                                        </p:tgtEl>
                                        <p:attrNameLst>
                                          <p:attrName>ppt_w</p:attrName>
                                        </p:attrNameLst>
                                      </p:cBhvr>
                                      <p:tavLst>
                                        <p:tav tm="0">
                                          <p:val>
                                            <p:fltVal val="0"/>
                                          </p:val>
                                        </p:tav>
                                        <p:tav tm="100000">
                                          <p:val>
                                            <p:strVal val="#ppt_w"/>
                                          </p:val>
                                        </p:tav>
                                      </p:tavLst>
                                    </p:anim>
                                    <p:anim calcmode="lin" valueType="num">
                                      <p:cBhvr>
                                        <p:cTn id="80" dur="500" fill="hold"/>
                                        <p:tgtEl>
                                          <p:spTgt spid="42"/>
                                        </p:tgtEl>
                                        <p:attrNameLst>
                                          <p:attrName>ppt_h</p:attrName>
                                        </p:attrNameLst>
                                      </p:cBhvr>
                                      <p:tavLst>
                                        <p:tav tm="0">
                                          <p:val>
                                            <p:fltVal val="0"/>
                                          </p:val>
                                        </p:tav>
                                        <p:tav tm="100000">
                                          <p:val>
                                            <p:strVal val="#ppt_h"/>
                                          </p:val>
                                        </p:tav>
                                      </p:tavLst>
                                    </p:anim>
                                    <p:animEffect transition="in" filter="fade">
                                      <p:cBhvr>
                                        <p:cTn id="81" dur="500"/>
                                        <p:tgtEl>
                                          <p:spTgt spid="42"/>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5"/>
                                        </p:tgtEl>
                                        <p:attrNameLst>
                                          <p:attrName>style.visibility</p:attrName>
                                        </p:attrNameLst>
                                      </p:cBhvr>
                                      <p:to>
                                        <p:strVal val="visible"/>
                                      </p:to>
                                    </p:set>
                                    <p:anim calcmode="lin" valueType="num">
                                      <p:cBhvr>
                                        <p:cTn id="85" dur="500" fill="hold"/>
                                        <p:tgtEl>
                                          <p:spTgt spid="5"/>
                                        </p:tgtEl>
                                        <p:attrNameLst>
                                          <p:attrName>ppt_w</p:attrName>
                                        </p:attrNameLst>
                                      </p:cBhvr>
                                      <p:tavLst>
                                        <p:tav tm="0">
                                          <p:val>
                                            <p:fltVal val="0"/>
                                          </p:val>
                                        </p:tav>
                                        <p:tav tm="100000">
                                          <p:val>
                                            <p:strVal val="#ppt_w"/>
                                          </p:val>
                                        </p:tav>
                                      </p:tavLst>
                                    </p:anim>
                                    <p:anim calcmode="lin" valueType="num">
                                      <p:cBhvr>
                                        <p:cTn id="86" dur="500" fill="hold"/>
                                        <p:tgtEl>
                                          <p:spTgt spid="5"/>
                                        </p:tgtEl>
                                        <p:attrNameLst>
                                          <p:attrName>ppt_h</p:attrName>
                                        </p:attrNameLst>
                                      </p:cBhvr>
                                      <p:tavLst>
                                        <p:tav tm="0">
                                          <p:val>
                                            <p:fltVal val="0"/>
                                          </p:val>
                                        </p:tav>
                                        <p:tav tm="100000">
                                          <p:val>
                                            <p:strVal val="#ppt_h"/>
                                          </p:val>
                                        </p:tav>
                                      </p:tavLst>
                                    </p:anim>
                                    <p:animEffect transition="in" filter="fade">
                                      <p:cBhvr>
                                        <p:cTn id="87" dur="500"/>
                                        <p:tgtEl>
                                          <p:spTgt spid="5"/>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p:cTn id="91" dur="500" fill="hold"/>
                                        <p:tgtEl>
                                          <p:spTgt spid="25"/>
                                        </p:tgtEl>
                                        <p:attrNameLst>
                                          <p:attrName>ppt_w</p:attrName>
                                        </p:attrNameLst>
                                      </p:cBhvr>
                                      <p:tavLst>
                                        <p:tav tm="0">
                                          <p:val>
                                            <p:fltVal val="0"/>
                                          </p:val>
                                        </p:tav>
                                        <p:tav tm="100000">
                                          <p:val>
                                            <p:strVal val="#ppt_w"/>
                                          </p:val>
                                        </p:tav>
                                      </p:tavLst>
                                    </p:anim>
                                    <p:anim calcmode="lin" valueType="num">
                                      <p:cBhvr>
                                        <p:cTn id="92" dur="500" fill="hold"/>
                                        <p:tgtEl>
                                          <p:spTgt spid="25"/>
                                        </p:tgtEl>
                                        <p:attrNameLst>
                                          <p:attrName>ppt_h</p:attrName>
                                        </p:attrNameLst>
                                      </p:cBhvr>
                                      <p:tavLst>
                                        <p:tav tm="0">
                                          <p:val>
                                            <p:fltVal val="0"/>
                                          </p:val>
                                        </p:tav>
                                        <p:tav tm="100000">
                                          <p:val>
                                            <p:strVal val="#ppt_h"/>
                                          </p:val>
                                        </p:tav>
                                      </p:tavLst>
                                    </p:anim>
                                    <p:animEffect transition="in" filter="fade">
                                      <p:cBhvr>
                                        <p:cTn id="93" dur="500"/>
                                        <p:tgtEl>
                                          <p:spTgt spid="25"/>
                                        </p:tgtEl>
                                      </p:cBhvr>
                                    </p:animEffect>
                                  </p:childTnLst>
                                </p:cTn>
                              </p:par>
                            </p:childTnLst>
                          </p:cTn>
                        </p:par>
                        <p:par>
                          <p:cTn id="94" fill="hold">
                            <p:stCondLst>
                              <p:cond delay="7500"/>
                            </p:stCondLst>
                            <p:childTnLst>
                              <p:par>
                                <p:cTn id="95" presetID="53" presetClass="entr" presetSubtype="16" fill="hold" grpId="0" nodeType="afterEffect">
                                  <p:stCondLst>
                                    <p:cond delay="0"/>
                                  </p:stCondLst>
                                  <p:childTnLst>
                                    <p:set>
                                      <p:cBhvr>
                                        <p:cTn id="96" dur="1" fill="hold">
                                          <p:stCondLst>
                                            <p:cond delay="0"/>
                                          </p:stCondLst>
                                        </p:cTn>
                                        <p:tgtEl>
                                          <p:spTgt spid="27"/>
                                        </p:tgtEl>
                                        <p:attrNameLst>
                                          <p:attrName>style.visibility</p:attrName>
                                        </p:attrNameLst>
                                      </p:cBhvr>
                                      <p:to>
                                        <p:strVal val="visible"/>
                                      </p:to>
                                    </p:set>
                                    <p:anim calcmode="lin" valueType="num">
                                      <p:cBhvr>
                                        <p:cTn id="97" dur="500" fill="hold"/>
                                        <p:tgtEl>
                                          <p:spTgt spid="27"/>
                                        </p:tgtEl>
                                        <p:attrNameLst>
                                          <p:attrName>ppt_w</p:attrName>
                                        </p:attrNameLst>
                                      </p:cBhvr>
                                      <p:tavLst>
                                        <p:tav tm="0">
                                          <p:val>
                                            <p:fltVal val="0"/>
                                          </p:val>
                                        </p:tav>
                                        <p:tav tm="100000">
                                          <p:val>
                                            <p:strVal val="#ppt_w"/>
                                          </p:val>
                                        </p:tav>
                                      </p:tavLst>
                                    </p:anim>
                                    <p:anim calcmode="lin" valueType="num">
                                      <p:cBhvr>
                                        <p:cTn id="98" dur="500" fill="hold"/>
                                        <p:tgtEl>
                                          <p:spTgt spid="27"/>
                                        </p:tgtEl>
                                        <p:attrNameLst>
                                          <p:attrName>ppt_h</p:attrName>
                                        </p:attrNameLst>
                                      </p:cBhvr>
                                      <p:tavLst>
                                        <p:tav tm="0">
                                          <p:val>
                                            <p:fltVal val="0"/>
                                          </p:val>
                                        </p:tav>
                                        <p:tav tm="100000">
                                          <p:val>
                                            <p:strVal val="#ppt_h"/>
                                          </p:val>
                                        </p:tav>
                                      </p:tavLst>
                                    </p:anim>
                                    <p:animEffect transition="in" filter="fade">
                                      <p:cBhvr>
                                        <p:cTn id="99" dur="500"/>
                                        <p:tgtEl>
                                          <p:spTgt spid="27"/>
                                        </p:tgtEl>
                                      </p:cBhvr>
                                    </p:animEffect>
                                  </p:childTnLst>
                                </p:cTn>
                              </p:par>
                            </p:childTnLst>
                          </p:cTn>
                        </p:par>
                        <p:par>
                          <p:cTn id="100" fill="hold">
                            <p:stCondLst>
                              <p:cond delay="8000"/>
                            </p:stCondLst>
                            <p:childTnLst>
                              <p:par>
                                <p:cTn id="101" presetID="53" presetClass="entr" presetSubtype="16"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 calcmode="lin" valueType="num">
                                      <p:cBhvr>
                                        <p:cTn id="103" dur="500" fill="hold"/>
                                        <p:tgtEl>
                                          <p:spTgt spid="43"/>
                                        </p:tgtEl>
                                        <p:attrNameLst>
                                          <p:attrName>ppt_w</p:attrName>
                                        </p:attrNameLst>
                                      </p:cBhvr>
                                      <p:tavLst>
                                        <p:tav tm="0">
                                          <p:val>
                                            <p:fltVal val="0"/>
                                          </p:val>
                                        </p:tav>
                                        <p:tav tm="100000">
                                          <p:val>
                                            <p:strVal val="#ppt_w"/>
                                          </p:val>
                                        </p:tav>
                                      </p:tavLst>
                                    </p:anim>
                                    <p:anim calcmode="lin" valueType="num">
                                      <p:cBhvr>
                                        <p:cTn id="104" dur="500" fill="hold"/>
                                        <p:tgtEl>
                                          <p:spTgt spid="43"/>
                                        </p:tgtEl>
                                        <p:attrNameLst>
                                          <p:attrName>ppt_h</p:attrName>
                                        </p:attrNameLst>
                                      </p:cBhvr>
                                      <p:tavLst>
                                        <p:tav tm="0">
                                          <p:val>
                                            <p:fltVal val="0"/>
                                          </p:val>
                                        </p:tav>
                                        <p:tav tm="100000">
                                          <p:val>
                                            <p:strVal val="#ppt_h"/>
                                          </p:val>
                                        </p:tav>
                                      </p:tavLst>
                                    </p:anim>
                                    <p:animEffect transition="in" filter="fade">
                                      <p:cBhvr>
                                        <p:cTn id="105" dur="500"/>
                                        <p:tgtEl>
                                          <p:spTgt spid="43"/>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8" fill="hold" grpId="0" nodeType="clickEffect">
                                  <p:stCondLst>
                                    <p:cond delay="0"/>
                                  </p:stCondLst>
                                  <p:childTnLst>
                                    <p:set>
                                      <p:cBhvr>
                                        <p:cTn id="109" dur="1" fill="hold">
                                          <p:stCondLst>
                                            <p:cond delay="0"/>
                                          </p:stCondLst>
                                        </p:cTn>
                                        <p:tgtEl>
                                          <p:spTgt spid="48"/>
                                        </p:tgtEl>
                                        <p:attrNameLst>
                                          <p:attrName>style.visibility</p:attrName>
                                        </p:attrNameLst>
                                      </p:cBhvr>
                                      <p:to>
                                        <p:strVal val="visible"/>
                                      </p:to>
                                    </p:set>
                                    <p:anim calcmode="lin" valueType="num">
                                      <p:cBhvr additive="base">
                                        <p:cTn id="110" dur="500" fill="hold"/>
                                        <p:tgtEl>
                                          <p:spTgt spid="48"/>
                                        </p:tgtEl>
                                        <p:attrNameLst>
                                          <p:attrName>ppt_x</p:attrName>
                                        </p:attrNameLst>
                                      </p:cBhvr>
                                      <p:tavLst>
                                        <p:tav tm="0">
                                          <p:val>
                                            <p:strVal val="0-#ppt_w/2"/>
                                          </p:val>
                                        </p:tav>
                                        <p:tav tm="100000">
                                          <p:val>
                                            <p:strVal val="#ppt_x"/>
                                          </p:val>
                                        </p:tav>
                                      </p:tavLst>
                                    </p:anim>
                                    <p:anim calcmode="lin" valueType="num">
                                      <p:cBhvr additive="base">
                                        <p:cTn id="111" dur="500" fill="hold"/>
                                        <p:tgtEl>
                                          <p:spTgt spid="48"/>
                                        </p:tgtEl>
                                        <p:attrNameLst>
                                          <p:attrName>ppt_y</p:attrName>
                                        </p:attrNameLst>
                                      </p:cBhvr>
                                      <p:tavLst>
                                        <p:tav tm="0">
                                          <p:val>
                                            <p:strVal val="#ppt_y"/>
                                          </p:val>
                                        </p:tav>
                                        <p:tav tm="100000">
                                          <p:val>
                                            <p:strVal val="#ppt_y"/>
                                          </p:val>
                                        </p:tav>
                                      </p:tavLst>
                                    </p:anim>
                                  </p:childTnLst>
                                </p:cTn>
                              </p:par>
                              <p:par>
                                <p:cTn id="112" presetID="2" presetClass="entr" presetSubtype="8" fill="hold" grpId="0" nodeType="withEffect">
                                  <p:stCondLst>
                                    <p:cond delay="0"/>
                                  </p:stCondLst>
                                  <p:childTnLst>
                                    <p:set>
                                      <p:cBhvr>
                                        <p:cTn id="113" dur="1" fill="hold">
                                          <p:stCondLst>
                                            <p:cond delay="0"/>
                                          </p:stCondLst>
                                        </p:cTn>
                                        <p:tgtEl>
                                          <p:spTgt spid="49"/>
                                        </p:tgtEl>
                                        <p:attrNameLst>
                                          <p:attrName>style.visibility</p:attrName>
                                        </p:attrNameLst>
                                      </p:cBhvr>
                                      <p:to>
                                        <p:strVal val="visible"/>
                                      </p:to>
                                    </p:set>
                                    <p:anim calcmode="lin" valueType="num">
                                      <p:cBhvr additive="base">
                                        <p:cTn id="114" dur="500" fill="hold"/>
                                        <p:tgtEl>
                                          <p:spTgt spid="49"/>
                                        </p:tgtEl>
                                        <p:attrNameLst>
                                          <p:attrName>ppt_x</p:attrName>
                                        </p:attrNameLst>
                                      </p:cBhvr>
                                      <p:tavLst>
                                        <p:tav tm="0">
                                          <p:val>
                                            <p:strVal val="0-#ppt_w/2"/>
                                          </p:val>
                                        </p:tav>
                                        <p:tav tm="100000">
                                          <p:val>
                                            <p:strVal val="#ppt_x"/>
                                          </p:val>
                                        </p:tav>
                                      </p:tavLst>
                                    </p:anim>
                                    <p:anim calcmode="lin" valueType="num">
                                      <p:cBhvr additive="base">
                                        <p:cTn id="115" dur="500" fill="hold"/>
                                        <p:tgtEl>
                                          <p:spTgt spid="49"/>
                                        </p:tgtEl>
                                        <p:attrNameLst>
                                          <p:attrName>ppt_y</p:attrName>
                                        </p:attrNameLst>
                                      </p:cBhvr>
                                      <p:tavLst>
                                        <p:tav tm="0">
                                          <p:val>
                                            <p:strVal val="#ppt_y"/>
                                          </p:val>
                                        </p:tav>
                                        <p:tav tm="100000">
                                          <p:val>
                                            <p:strVal val="#ppt_y"/>
                                          </p:val>
                                        </p:tav>
                                      </p:tavLst>
                                    </p:anim>
                                  </p:childTnLst>
                                </p:cTn>
                              </p:par>
                              <p:par>
                                <p:cTn id="116" presetID="2" presetClass="entr" presetSubtype="8" fill="hold" grpId="0" nodeType="withEffect">
                                  <p:stCondLst>
                                    <p:cond delay="0"/>
                                  </p:stCondLst>
                                  <p:childTnLst>
                                    <p:set>
                                      <p:cBhvr>
                                        <p:cTn id="117" dur="1" fill="hold">
                                          <p:stCondLst>
                                            <p:cond delay="0"/>
                                          </p:stCondLst>
                                        </p:cTn>
                                        <p:tgtEl>
                                          <p:spTgt spid="59"/>
                                        </p:tgtEl>
                                        <p:attrNameLst>
                                          <p:attrName>style.visibility</p:attrName>
                                        </p:attrNameLst>
                                      </p:cBhvr>
                                      <p:to>
                                        <p:strVal val="visible"/>
                                      </p:to>
                                    </p:set>
                                    <p:anim calcmode="lin" valueType="num">
                                      <p:cBhvr additive="base">
                                        <p:cTn id="118" dur="500" fill="hold"/>
                                        <p:tgtEl>
                                          <p:spTgt spid="59"/>
                                        </p:tgtEl>
                                        <p:attrNameLst>
                                          <p:attrName>ppt_x</p:attrName>
                                        </p:attrNameLst>
                                      </p:cBhvr>
                                      <p:tavLst>
                                        <p:tav tm="0">
                                          <p:val>
                                            <p:strVal val="0-#ppt_w/2"/>
                                          </p:val>
                                        </p:tav>
                                        <p:tav tm="100000">
                                          <p:val>
                                            <p:strVal val="#ppt_x"/>
                                          </p:val>
                                        </p:tav>
                                      </p:tavLst>
                                    </p:anim>
                                    <p:anim calcmode="lin" valueType="num">
                                      <p:cBhvr additive="base">
                                        <p:cTn id="119" dur="500" fill="hold"/>
                                        <p:tgtEl>
                                          <p:spTgt spid="59"/>
                                        </p:tgtEl>
                                        <p:attrNameLst>
                                          <p:attrName>ppt_y</p:attrName>
                                        </p:attrNameLst>
                                      </p:cBhvr>
                                      <p:tavLst>
                                        <p:tav tm="0">
                                          <p:val>
                                            <p:strVal val="#ppt_y"/>
                                          </p:val>
                                        </p:tav>
                                        <p:tav tm="100000">
                                          <p:val>
                                            <p:strVal val="#ppt_y"/>
                                          </p:val>
                                        </p:tav>
                                      </p:tavLst>
                                    </p:anim>
                                  </p:childTnLst>
                                </p:cTn>
                              </p:par>
                              <p:par>
                                <p:cTn id="120" presetID="2" presetClass="entr" presetSubtype="8" fill="hold" grpId="0" nodeType="withEffect">
                                  <p:stCondLst>
                                    <p:cond delay="0"/>
                                  </p:stCondLst>
                                  <p:childTnLst>
                                    <p:set>
                                      <p:cBhvr>
                                        <p:cTn id="121" dur="1" fill="hold">
                                          <p:stCondLst>
                                            <p:cond delay="0"/>
                                          </p:stCondLst>
                                        </p:cTn>
                                        <p:tgtEl>
                                          <p:spTgt spid="60"/>
                                        </p:tgtEl>
                                        <p:attrNameLst>
                                          <p:attrName>style.visibility</p:attrName>
                                        </p:attrNameLst>
                                      </p:cBhvr>
                                      <p:to>
                                        <p:strVal val="visible"/>
                                      </p:to>
                                    </p:set>
                                    <p:anim calcmode="lin" valueType="num">
                                      <p:cBhvr additive="base">
                                        <p:cTn id="122" dur="500" fill="hold"/>
                                        <p:tgtEl>
                                          <p:spTgt spid="60"/>
                                        </p:tgtEl>
                                        <p:attrNameLst>
                                          <p:attrName>ppt_x</p:attrName>
                                        </p:attrNameLst>
                                      </p:cBhvr>
                                      <p:tavLst>
                                        <p:tav tm="0">
                                          <p:val>
                                            <p:strVal val="0-#ppt_w/2"/>
                                          </p:val>
                                        </p:tav>
                                        <p:tav tm="100000">
                                          <p:val>
                                            <p:strVal val="#ppt_x"/>
                                          </p:val>
                                        </p:tav>
                                      </p:tavLst>
                                    </p:anim>
                                    <p:anim calcmode="lin" valueType="num">
                                      <p:cBhvr additive="base">
                                        <p:cTn id="123"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2" fill="hold" grpId="0" nodeType="clickEffect">
                                  <p:stCondLst>
                                    <p:cond delay="0"/>
                                  </p:stCondLst>
                                  <p:childTnLst>
                                    <p:set>
                                      <p:cBhvr>
                                        <p:cTn id="127" dur="1" fill="hold">
                                          <p:stCondLst>
                                            <p:cond delay="0"/>
                                          </p:stCondLst>
                                        </p:cTn>
                                        <p:tgtEl>
                                          <p:spTgt spid="44"/>
                                        </p:tgtEl>
                                        <p:attrNameLst>
                                          <p:attrName>style.visibility</p:attrName>
                                        </p:attrNameLst>
                                      </p:cBhvr>
                                      <p:to>
                                        <p:strVal val="visible"/>
                                      </p:to>
                                    </p:set>
                                    <p:anim calcmode="lin" valueType="num">
                                      <p:cBhvr additive="base">
                                        <p:cTn id="128" dur="500" fill="hold"/>
                                        <p:tgtEl>
                                          <p:spTgt spid="44"/>
                                        </p:tgtEl>
                                        <p:attrNameLst>
                                          <p:attrName>ppt_x</p:attrName>
                                        </p:attrNameLst>
                                      </p:cBhvr>
                                      <p:tavLst>
                                        <p:tav tm="0">
                                          <p:val>
                                            <p:strVal val="1+#ppt_w/2"/>
                                          </p:val>
                                        </p:tav>
                                        <p:tav tm="100000">
                                          <p:val>
                                            <p:strVal val="#ppt_x"/>
                                          </p:val>
                                        </p:tav>
                                      </p:tavLst>
                                    </p:anim>
                                    <p:anim calcmode="lin" valueType="num">
                                      <p:cBhvr additive="base">
                                        <p:cTn id="129" dur="500" fill="hold"/>
                                        <p:tgtEl>
                                          <p:spTgt spid="44"/>
                                        </p:tgtEl>
                                        <p:attrNameLst>
                                          <p:attrName>ppt_y</p:attrName>
                                        </p:attrNameLst>
                                      </p:cBhvr>
                                      <p:tavLst>
                                        <p:tav tm="0">
                                          <p:val>
                                            <p:strVal val="#ppt_y"/>
                                          </p:val>
                                        </p:tav>
                                        <p:tav tm="100000">
                                          <p:val>
                                            <p:strVal val="#ppt_y"/>
                                          </p:val>
                                        </p:tav>
                                      </p:tavLst>
                                    </p:anim>
                                  </p:childTnLst>
                                </p:cTn>
                              </p:par>
                              <p:par>
                                <p:cTn id="130" presetID="2" presetClass="entr" presetSubtype="2" fill="hold" grpId="0" nodeType="withEffect">
                                  <p:stCondLst>
                                    <p:cond delay="0"/>
                                  </p:stCondLst>
                                  <p:childTnLst>
                                    <p:set>
                                      <p:cBhvr>
                                        <p:cTn id="131" dur="1" fill="hold">
                                          <p:stCondLst>
                                            <p:cond delay="0"/>
                                          </p:stCondLst>
                                        </p:cTn>
                                        <p:tgtEl>
                                          <p:spTgt spid="45"/>
                                        </p:tgtEl>
                                        <p:attrNameLst>
                                          <p:attrName>style.visibility</p:attrName>
                                        </p:attrNameLst>
                                      </p:cBhvr>
                                      <p:to>
                                        <p:strVal val="visible"/>
                                      </p:to>
                                    </p:set>
                                    <p:anim calcmode="lin" valueType="num">
                                      <p:cBhvr additive="base">
                                        <p:cTn id="132" dur="500" fill="hold"/>
                                        <p:tgtEl>
                                          <p:spTgt spid="45"/>
                                        </p:tgtEl>
                                        <p:attrNameLst>
                                          <p:attrName>ppt_x</p:attrName>
                                        </p:attrNameLst>
                                      </p:cBhvr>
                                      <p:tavLst>
                                        <p:tav tm="0">
                                          <p:val>
                                            <p:strVal val="1+#ppt_w/2"/>
                                          </p:val>
                                        </p:tav>
                                        <p:tav tm="100000">
                                          <p:val>
                                            <p:strVal val="#ppt_x"/>
                                          </p:val>
                                        </p:tav>
                                      </p:tavLst>
                                    </p:anim>
                                    <p:anim calcmode="lin" valueType="num">
                                      <p:cBhvr additive="base">
                                        <p:cTn id="133" dur="500" fill="hold"/>
                                        <p:tgtEl>
                                          <p:spTgt spid="45"/>
                                        </p:tgtEl>
                                        <p:attrNameLst>
                                          <p:attrName>ppt_y</p:attrName>
                                        </p:attrNameLst>
                                      </p:cBhvr>
                                      <p:tavLst>
                                        <p:tav tm="0">
                                          <p:val>
                                            <p:strVal val="#ppt_y"/>
                                          </p:val>
                                        </p:tav>
                                        <p:tav tm="100000">
                                          <p:val>
                                            <p:strVal val="#ppt_y"/>
                                          </p:val>
                                        </p:tav>
                                      </p:tavLst>
                                    </p:anim>
                                  </p:childTnLst>
                                </p:cTn>
                              </p:par>
                              <p:par>
                                <p:cTn id="134" presetID="2" presetClass="entr" presetSubtype="2" fill="hold" grpId="0" nodeType="withEffect">
                                  <p:stCondLst>
                                    <p:cond delay="0"/>
                                  </p:stCondLst>
                                  <p:childTnLst>
                                    <p:set>
                                      <p:cBhvr>
                                        <p:cTn id="135" dur="1" fill="hold">
                                          <p:stCondLst>
                                            <p:cond delay="0"/>
                                          </p:stCondLst>
                                        </p:cTn>
                                        <p:tgtEl>
                                          <p:spTgt spid="46"/>
                                        </p:tgtEl>
                                        <p:attrNameLst>
                                          <p:attrName>style.visibility</p:attrName>
                                        </p:attrNameLst>
                                      </p:cBhvr>
                                      <p:to>
                                        <p:strVal val="visible"/>
                                      </p:to>
                                    </p:set>
                                    <p:anim calcmode="lin" valueType="num">
                                      <p:cBhvr additive="base">
                                        <p:cTn id="136" dur="500" fill="hold"/>
                                        <p:tgtEl>
                                          <p:spTgt spid="46"/>
                                        </p:tgtEl>
                                        <p:attrNameLst>
                                          <p:attrName>ppt_x</p:attrName>
                                        </p:attrNameLst>
                                      </p:cBhvr>
                                      <p:tavLst>
                                        <p:tav tm="0">
                                          <p:val>
                                            <p:strVal val="1+#ppt_w/2"/>
                                          </p:val>
                                        </p:tav>
                                        <p:tav tm="100000">
                                          <p:val>
                                            <p:strVal val="#ppt_x"/>
                                          </p:val>
                                        </p:tav>
                                      </p:tavLst>
                                    </p:anim>
                                    <p:anim calcmode="lin" valueType="num">
                                      <p:cBhvr additive="base">
                                        <p:cTn id="137" dur="500" fill="hold"/>
                                        <p:tgtEl>
                                          <p:spTgt spid="46"/>
                                        </p:tgtEl>
                                        <p:attrNameLst>
                                          <p:attrName>ppt_y</p:attrName>
                                        </p:attrNameLst>
                                      </p:cBhvr>
                                      <p:tavLst>
                                        <p:tav tm="0">
                                          <p:val>
                                            <p:strVal val="#ppt_y"/>
                                          </p:val>
                                        </p:tav>
                                        <p:tav tm="100000">
                                          <p:val>
                                            <p:strVal val="#ppt_y"/>
                                          </p:val>
                                        </p:tav>
                                      </p:tavLst>
                                    </p:anim>
                                  </p:childTnLst>
                                </p:cTn>
                              </p:par>
                              <p:par>
                                <p:cTn id="138" presetID="2" presetClass="entr" presetSubtype="2" fill="hold" grpId="0" nodeType="withEffect">
                                  <p:stCondLst>
                                    <p:cond delay="0"/>
                                  </p:stCondLst>
                                  <p:childTnLst>
                                    <p:set>
                                      <p:cBhvr>
                                        <p:cTn id="139" dur="1" fill="hold">
                                          <p:stCondLst>
                                            <p:cond delay="0"/>
                                          </p:stCondLst>
                                        </p:cTn>
                                        <p:tgtEl>
                                          <p:spTgt spid="47"/>
                                        </p:tgtEl>
                                        <p:attrNameLst>
                                          <p:attrName>style.visibility</p:attrName>
                                        </p:attrNameLst>
                                      </p:cBhvr>
                                      <p:to>
                                        <p:strVal val="visible"/>
                                      </p:to>
                                    </p:set>
                                    <p:anim calcmode="lin" valueType="num">
                                      <p:cBhvr additive="base">
                                        <p:cTn id="140" dur="500" fill="hold"/>
                                        <p:tgtEl>
                                          <p:spTgt spid="47"/>
                                        </p:tgtEl>
                                        <p:attrNameLst>
                                          <p:attrName>ppt_x</p:attrName>
                                        </p:attrNameLst>
                                      </p:cBhvr>
                                      <p:tavLst>
                                        <p:tav tm="0">
                                          <p:val>
                                            <p:strVal val="1+#ppt_w/2"/>
                                          </p:val>
                                        </p:tav>
                                        <p:tav tm="100000">
                                          <p:val>
                                            <p:strVal val="#ppt_x"/>
                                          </p:val>
                                        </p:tav>
                                      </p:tavLst>
                                    </p:anim>
                                    <p:anim calcmode="lin" valueType="num">
                                      <p:cBhvr additive="base">
                                        <p:cTn id="141"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2" grpId="0" bldLvl="0" animBg="1"/>
      <p:bldP spid="7" grpId="0" bldLvl="0" animBg="1"/>
      <p:bldP spid="9" grpId="0"/>
      <p:bldP spid="11" grpId="0"/>
      <p:bldP spid="24" grpId="0"/>
      <p:bldP spid="25" grpId="0"/>
      <p:bldP spid="26" grpId="0"/>
      <p:bldP spid="27" grpId="0"/>
      <p:bldP spid="28" grpId="0"/>
      <p:bldP spid="29" grpId="0"/>
      <p:bldP spid="30" grpId="0" bldLvl="0" animBg="1"/>
      <p:bldP spid="40" grpId="0" bldLvl="0" animBg="1"/>
      <p:bldP spid="41" grpId="0" bldLvl="0" animBg="1"/>
      <p:bldP spid="42" grpId="0" bldLvl="0" animBg="1"/>
      <p:bldP spid="43" grpId="0" bldLvl="0" animBg="1"/>
      <p:bldP spid="44" grpId="0"/>
      <p:bldP spid="45" grpId="0"/>
      <p:bldP spid="46" grpId="0"/>
      <p:bldP spid="47" grpId="0"/>
      <p:bldP spid="48" grpId="0"/>
      <p:bldP spid="49" grpId="0"/>
      <p:bldP spid="59" grpId="0"/>
      <p:bldP spid="6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9"/>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8232407" y="1770857"/>
            <a:ext cx="3275681" cy="4194173"/>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grpSp>
        <p:nvGrpSpPr>
          <p:cNvPr id="8" name="组合 7"/>
          <p:cNvGrpSpPr/>
          <p:nvPr/>
        </p:nvGrpSpPr>
        <p:grpSpPr>
          <a:xfrm>
            <a:off x="662715" y="1770857"/>
            <a:ext cx="7495382" cy="1373186"/>
            <a:chOff x="662715" y="1770857"/>
            <a:chExt cx="7495382" cy="1373186"/>
          </a:xfrm>
        </p:grpSpPr>
        <p:sp>
          <p:nvSpPr>
            <p:cNvPr id="9" name="矩形 8"/>
            <p:cNvSpPr/>
            <p:nvPr/>
          </p:nvSpPr>
          <p:spPr>
            <a:xfrm>
              <a:off x="662715" y="1770857"/>
              <a:ext cx="7495382" cy="13731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43506" y="1860055"/>
              <a:ext cx="1194790" cy="1194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2419088" y="1921918"/>
              <a:ext cx="5103695" cy="1071063"/>
              <a:chOff x="1478086" y="4679146"/>
              <a:chExt cx="5103695" cy="1071063"/>
            </a:xfrm>
          </p:grpSpPr>
          <p:sp>
            <p:nvSpPr>
              <p:cNvPr id="13" name="矩形 12"/>
              <p:cNvSpPr/>
              <p:nvPr/>
            </p:nvSpPr>
            <p:spPr>
              <a:xfrm>
                <a:off x="1478086" y="5140811"/>
                <a:ext cx="5103695" cy="609398"/>
              </a:xfrm>
              <a:prstGeom prst="rect">
                <a:avLst/>
              </a:prstGeom>
            </p:spPr>
            <p:txBody>
              <a:bodyPr wrap="square">
                <a:spAutoFit/>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a:t>
                </a:r>
              </a:p>
            </p:txBody>
          </p:sp>
          <p:sp>
            <p:nvSpPr>
              <p:cNvPr id="14" name="矩形 13"/>
              <p:cNvSpPr/>
              <p:nvPr/>
            </p:nvSpPr>
            <p:spPr>
              <a:xfrm>
                <a:off x="1478087" y="4679146"/>
                <a:ext cx="2228426" cy="429861"/>
              </a:xfrm>
              <a:prstGeom prst="rect">
                <a:avLst/>
              </a:prstGeom>
            </p:spPr>
            <p:txBody>
              <a:bodyPr wrap="square">
                <a:spAutoFit/>
              </a:bodyPr>
              <a:lstStyle/>
              <a:p>
                <a:pPr>
                  <a:lnSpc>
                    <a:spcPct val="120000"/>
                  </a:lnSpc>
                </a:pPr>
                <a:r>
                  <a:rPr lang="zh-CN" altLang="en-US" sz="2000" b="1" dirty="0">
                    <a:solidFill>
                      <a:srgbClr val="53585F"/>
                    </a:solidFill>
                  </a:rPr>
                  <a:t>我们的优势</a:t>
                </a:r>
              </a:p>
            </p:txBody>
          </p:sp>
        </p:grpSp>
        <p:sp>
          <p:nvSpPr>
            <p:cNvPr id="12" name="椭圆 70"/>
            <p:cNvSpPr/>
            <p:nvPr/>
          </p:nvSpPr>
          <p:spPr>
            <a:xfrm>
              <a:off x="1243117" y="2152731"/>
              <a:ext cx="614258" cy="563893"/>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5" name="组合 14"/>
          <p:cNvGrpSpPr/>
          <p:nvPr/>
        </p:nvGrpSpPr>
        <p:grpSpPr>
          <a:xfrm>
            <a:off x="662715" y="3181350"/>
            <a:ext cx="7495382" cy="1373186"/>
            <a:chOff x="662715" y="3181350"/>
            <a:chExt cx="7495382" cy="1373186"/>
          </a:xfrm>
        </p:grpSpPr>
        <p:sp>
          <p:nvSpPr>
            <p:cNvPr id="16" name="矩形 15"/>
            <p:cNvSpPr/>
            <p:nvPr/>
          </p:nvSpPr>
          <p:spPr>
            <a:xfrm>
              <a:off x="662715" y="3181350"/>
              <a:ext cx="7495382" cy="13731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943506" y="3270548"/>
              <a:ext cx="1194790" cy="11947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419088" y="3332411"/>
              <a:ext cx="5103695" cy="1071063"/>
              <a:chOff x="1478086" y="4679146"/>
              <a:chExt cx="5103695" cy="1071063"/>
            </a:xfrm>
          </p:grpSpPr>
          <p:sp>
            <p:nvSpPr>
              <p:cNvPr id="20" name="矩形 19"/>
              <p:cNvSpPr/>
              <p:nvPr/>
            </p:nvSpPr>
            <p:spPr>
              <a:xfrm>
                <a:off x="1478086" y="5140811"/>
                <a:ext cx="5103695" cy="609398"/>
              </a:xfrm>
              <a:prstGeom prst="rect">
                <a:avLst/>
              </a:prstGeom>
            </p:spPr>
            <p:txBody>
              <a:bodyPr wrap="square">
                <a:spAutoFit/>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a:t>
                </a:r>
              </a:p>
            </p:txBody>
          </p:sp>
          <p:sp>
            <p:nvSpPr>
              <p:cNvPr id="21" name="矩形 20"/>
              <p:cNvSpPr/>
              <p:nvPr/>
            </p:nvSpPr>
            <p:spPr>
              <a:xfrm>
                <a:off x="1478087" y="4679146"/>
                <a:ext cx="2228426" cy="429861"/>
              </a:xfrm>
              <a:prstGeom prst="rect">
                <a:avLst/>
              </a:prstGeom>
            </p:spPr>
            <p:txBody>
              <a:bodyPr wrap="square">
                <a:spAutoFit/>
              </a:bodyPr>
              <a:lstStyle/>
              <a:p>
                <a:pPr>
                  <a:lnSpc>
                    <a:spcPct val="120000"/>
                  </a:lnSpc>
                </a:pPr>
                <a:r>
                  <a:rPr lang="zh-CN" altLang="en-US" sz="2000" b="1" dirty="0">
                    <a:solidFill>
                      <a:srgbClr val="53585F"/>
                    </a:solidFill>
                  </a:rPr>
                  <a:t>我们的优势</a:t>
                </a:r>
              </a:p>
            </p:txBody>
          </p:sp>
        </p:grpSp>
        <p:sp>
          <p:nvSpPr>
            <p:cNvPr id="19" name="椭圆 71"/>
            <p:cNvSpPr/>
            <p:nvPr/>
          </p:nvSpPr>
          <p:spPr>
            <a:xfrm>
              <a:off x="1307416" y="3538042"/>
              <a:ext cx="485661" cy="614258"/>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2" name="组合 21"/>
          <p:cNvGrpSpPr/>
          <p:nvPr/>
        </p:nvGrpSpPr>
        <p:grpSpPr>
          <a:xfrm>
            <a:off x="662715" y="4591844"/>
            <a:ext cx="7495382" cy="1373186"/>
            <a:chOff x="662715" y="4591844"/>
            <a:chExt cx="7495382" cy="1373186"/>
          </a:xfrm>
        </p:grpSpPr>
        <p:sp>
          <p:nvSpPr>
            <p:cNvPr id="23" name="矩形 22"/>
            <p:cNvSpPr/>
            <p:nvPr/>
          </p:nvSpPr>
          <p:spPr>
            <a:xfrm>
              <a:off x="662715" y="4591844"/>
              <a:ext cx="7495382" cy="13731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943506" y="4681042"/>
              <a:ext cx="1194790" cy="11947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2419088" y="4742905"/>
              <a:ext cx="5103695" cy="1071063"/>
              <a:chOff x="1478086" y="4679146"/>
              <a:chExt cx="5103695" cy="1071063"/>
            </a:xfrm>
          </p:grpSpPr>
          <p:sp>
            <p:nvSpPr>
              <p:cNvPr id="27" name="矩形 26"/>
              <p:cNvSpPr/>
              <p:nvPr/>
            </p:nvSpPr>
            <p:spPr>
              <a:xfrm>
                <a:off x="1478086" y="5140811"/>
                <a:ext cx="5103695" cy="609398"/>
              </a:xfrm>
              <a:prstGeom prst="rect">
                <a:avLst/>
              </a:prstGeom>
            </p:spPr>
            <p:txBody>
              <a:bodyPr wrap="square">
                <a:spAutoFit/>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a:t>
                </a:r>
              </a:p>
            </p:txBody>
          </p:sp>
          <p:sp>
            <p:nvSpPr>
              <p:cNvPr id="28" name="矩形 27"/>
              <p:cNvSpPr/>
              <p:nvPr/>
            </p:nvSpPr>
            <p:spPr>
              <a:xfrm>
                <a:off x="1478087" y="4679146"/>
                <a:ext cx="2228426" cy="429861"/>
              </a:xfrm>
              <a:prstGeom prst="rect">
                <a:avLst/>
              </a:prstGeom>
            </p:spPr>
            <p:txBody>
              <a:bodyPr wrap="square">
                <a:spAutoFit/>
              </a:bodyPr>
              <a:lstStyle/>
              <a:p>
                <a:pPr>
                  <a:lnSpc>
                    <a:spcPct val="120000"/>
                  </a:lnSpc>
                </a:pPr>
                <a:r>
                  <a:rPr lang="zh-CN" altLang="en-US" sz="2000" b="1" dirty="0">
                    <a:solidFill>
                      <a:srgbClr val="53585F"/>
                    </a:solidFill>
                  </a:rPr>
                  <a:t>我们的优势</a:t>
                </a:r>
              </a:p>
            </p:txBody>
          </p:sp>
        </p:grpSp>
        <p:sp>
          <p:nvSpPr>
            <p:cNvPr id="26" name="椭圆 72"/>
            <p:cNvSpPr/>
            <p:nvPr/>
          </p:nvSpPr>
          <p:spPr>
            <a:xfrm>
              <a:off x="1243117" y="4970614"/>
              <a:ext cx="614258" cy="570102"/>
            </a:xfrm>
            <a:custGeom>
              <a:avLst/>
              <a:gdLst>
                <a:gd name="connsiteX0" fmla="*/ 288132 w 338138"/>
                <a:gd name="connsiteY0" fmla="*/ 223343 h 313831"/>
                <a:gd name="connsiteX1" fmla="*/ 279400 w 338138"/>
                <a:gd name="connsiteY1" fmla="*/ 231281 h 313831"/>
                <a:gd name="connsiteX2" fmla="*/ 288132 w 338138"/>
                <a:gd name="connsiteY2" fmla="*/ 239219 h 313831"/>
                <a:gd name="connsiteX3" fmla="*/ 296864 w 338138"/>
                <a:gd name="connsiteY3" fmla="*/ 231281 h 313831"/>
                <a:gd name="connsiteX4" fmla="*/ 288132 w 338138"/>
                <a:gd name="connsiteY4" fmla="*/ 223343 h 313831"/>
                <a:gd name="connsiteX5" fmla="*/ 261938 w 338138"/>
                <a:gd name="connsiteY5" fmla="*/ 223343 h 313831"/>
                <a:gd name="connsiteX6" fmla="*/ 254000 w 338138"/>
                <a:gd name="connsiteY6" fmla="*/ 231281 h 313831"/>
                <a:gd name="connsiteX7" fmla="*/ 261938 w 338138"/>
                <a:gd name="connsiteY7" fmla="*/ 239219 h 313831"/>
                <a:gd name="connsiteX8" fmla="*/ 269876 w 338138"/>
                <a:gd name="connsiteY8" fmla="*/ 231281 h 313831"/>
                <a:gd name="connsiteX9" fmla="*/ 261938 w 338138"/>
                <a:gd name="connsiteY9" fmla="*/ 223343 h 313831"/>
                <a:gd name="connsiteX10" fmla="*/ 116535 w 338138"/>
                <a:gd name="connsiteY10" fmla="*/ 45543 h 313831"/>
                <a:gd name="connsiteX11" fmla="*/ 141773 w 338138"/>
                <a:gd name="connsiteY11" fmla="*/ 88073 h 313831"/>
                <a:gd name="connsiteX12" fmla="*/ 108565 w 338138"/>
                <a:gd name="connsiteY12" fmla="*/ 102693 h 313831"/>
                <a:gd name="connsiteX13" fmla="*/ 87312 w 338138"/>
                <a:gd name="connsiteY13" fmla="*/ 74783 h 313831"/>
                <a:gd name="connsiteX14" fmla="*/ 116535 w 338138"/>
                <a:gd name="connsiteY14" fmla="*/ 45543 h 313831"/>
                <a:gd name="connsiteX15" fmla="*/ 254349 w 338138"/>
                <a:gd name="connsiteY15" fmla="*/ 30428 h 313831"/>
                <a:gd name="connsiteX16" fmla="*/ 275361 w 338138"/>
                <a:gd name="connsiteY16" fmla="*/ 48787 h 313831"/>
                <a:gd name="connsiteX17" fmla="*/ 255662 w 338138"/>
                <a:gd name="connsiteY17" fmla="*/ 85507 h 313831"/>
                <a:gd name="connsiteX18" fmla="*/ 266168 w 338138"/>
                <a:gd name="connsiteY18" fmla="*/ 89441 h 313831"/>
                <a:gd name="connsiteX19" fmla="*/ 289806 w 338138"/>
                <a:gd name="connsiteY19" fmla="*/ 80261 h 313831"/>
                <a:gd name="connsiteX20" fmla="*/ 287180 w 338138"/>
                <a:gd name="connsiteY20" fmla="*/ 109113 h 313831"/>
                <a:gd name="connsiteX21" fmla="*/ 225458 w 338138"/>
                <a:gd name="connsiteY21" fmla="*/ 111735 h 313831"/>
                <a:gd name="connsiteX22" fmla="*/ 92823 w 338138"/>
                <a:gd name="connsiteY22" fmla="*/ 166815 h 313831"/>
                <a:gd name="connsiteX23" fmla="*/ 75751 w 338138"/>
                <a:gd name="connsiteY23" fmla="*/ 127472 h 313831"/>
                <a:gd name="connsiteX24" fmla="*/ 208386 w 338138"/>
                <a:gd name="connsiteY24" fmla="*/ 72393 h 313831"/>
                <a:gd name="connsiteX25" fmla="*/ 242530 w 338138"/>
                <a:gd name="connsiteY25" fmla="*/ 33050 h 313831"/>
                <a:gd name="connsiteX26" fmla="*/ 254349 w 338138"/>
                <a:gd name="connsiteY26" fmla="*/ 30428 h 313831"/>
                <a:gd name="connsiteX27" fmla="*/ 186871 w 338138"/>
                <a:gd name="connsiteY27" fmla="*/ 24906 h 313831"/>
                <a:gd name="connsiteX28" fmla="*/ 231775 w 338138"/>
                <a:gd name="connsiteY28" fmla="*/ 24906 h 313831"/>
                <a:gd name="connsiteX29" fmla="*/ 207282 w 338138"/>
                <a:gd name="connsiteY29" fmla="*/ 48190 h 313831"/>
                <a:gd name="connsiteX30" fmla="*/ 201839 w 338138"/>
                <a:gd name="connsiteY30" fmla="*/ 59831 h 313831"/>
                <a:gd name="connsiteX31" fmla="*/ 184150 w 338138"/>
                <a:gd name="connsiteY31" fmla="*/ 45603 h 313831"/>
                <a:gd name="connsiteX32" fmla="*/ 186871 w 338138"/>
                <a:gd name="connsiteY32" fmla="*/ 24906 h 313831"/>
                <a:gd name="connsiteX33" fmla="*/ 18492 w 338138"/>
                <a:gd name="connsiteY33" fmla="*/ 24906 h 313831"/>
                <a:gd name="connsiteX34" fmla="*/ 43588 w 338138"/>
                <a:gd name="connsiteY34" fmla="*/ 24906 h 313831"/>
                <a:gd name="connsiteX35" fmla="*/ 46230 w 338138"/>
                <a:gd name="connsiteY35" fmla="*/ 46015 h 313831"/>
                <a:gd name="connsiteX36" fmla="*/ 29059 w 338138"/>
                <a:gd name="connsiteY36" fmla="*/ 63166 h 313831"/>
                <a:gd name="connsiteX37" fmla="*/ 31700 w 338138"/>
                <a:gd name="connsiteY37" fmla="*/ 96148 h 313831"/>
                <a:gd name="connsiteX38" fmla="*/ 31700 w 338138"/>
                <a:gd name="connsiteY38" fmla="*/ 206969 h 313831"/>
                <a:gd name="connsiteX39" fmla="*/ 39626 w 338138"/>
                <a:gd name="connsiteY39" fmla="*/ 214884 h 313831"/>
                <a:gd name="connsiteX40" fmla="*/ 298512 w 338138"/>
                <a:gd name="connsiteY40" fmla="*/ 214884 h 313831"/>
                <a:gd name="connsiteX41" fmla="*/ 306438 w 338138"/>
                <a:gd name="connsiteY41" fmla="*/ 206969 h 313831"/>
                <a:gd name="connsiteX42" fmla="*/ 306438 w 338138"/>
                <a:gd name="connsiteY42" fmla="*/ 104064 h 313831"/>
                <a:gd name="connsiteX43" fmla="*/ 306438 w 338138"/>
                <a:gd name="connsiteY43" fmla="*/ 77678 h 313831"/>
                <a:gd name="connsiteX44" fmla="*/ 274737 w 338138"/>
                <a:gd name="connsiteY44" fmla="*/ 61846 h 313831"/>
                <a:gd name="connsiteX45" fmla="*/ 281341 w 338138"/>
                <a:gd name="connsiteY45" fmla="*/ 59208 h 313831"/>
                <a:gd name="connsiteX46" fmla="*/ 280021 w 338138"/>
                <a:gd name="connsiteY46" fmla="*/ 24906 h 313831"/>
                <a:gd name="connsiteX47" fmla="*/ 319646 w 338138"/>
                <a:gd name="connsiteY47" fmla="*/ 24906 h 313831"/>
                <a:gd name="connsiteX48" fmla="*/ 338138 w 338138"/>
                <a:gd name="connsiteY48" fmla="*/ 43376 h 313831"/>
                <a:gd name="connsiteX49" fmla="*/ 338138 w 338138"/>
                <a:gd name="connsiteY49" fmla="*/ 234674 h 313831"/>
                <a:gd name="connsiteX50" fmla="*/ 319646 w 338138"/>
                <a:gd name="connsiteY50" fmla="*/ 251825 h 313831"/>
                <a:gd name="connsiteX51" fmla="*/ 200769 w 338138"/>
                <a:gd name="connsiteY51" fmla="*/ 251825 h 313831"/>
                <a:gd name="connsiteX52" fmla="*/ 216620 w 338138"/>
                <a:gd name="connsiteY52" fmla="*/ 290084 h 313831"/>
                <a:gd name="connsiteX53" fmla="*/ 224545 w 338138"/>
                <a:gd name="connsiteY53" fmla="*/ 290084 h 313831"/>
                <a:gd name="connsiteX54" fmla="*/ 235112 w 338138"/>
                <a:gd name="connsiteY54" fmla="*/ 301958 h 313831"/>
                <a:gd name="connsiteX55" fmla="*/ 224545 w 338138"/>
                <a:gd name="connsiteY55" fmla="*/ 313831 h 313831"/>
                <a:gd name="connsiteX56" fmla="*/ 113593 w 338138"/>
                <a:gd name="connsiteY56" fmla="*/ 313831 h 313831"/>
                <a:gd name="connsiteX57" fmla="*/ 103026 w 338138"/>
                <a:gd name="connsiteY57" fmla="*/ 301958 h 313831"/>
                <a:gd name="connsiteX58" fmla="*/ 113593 w 338138"/>
                <a:gd name="connsiteY58" fmla="*/ 290084 h 313831"/>
                <a:gd name="connsiteX59" fmla="*/ 121518 w 338138"/>
                <a:gd name="connsiteY59" fmla="*/ 290084 h 313831"/>
                <a:gd name="connsiteX60" fmla="*/ 137369 w 338138"/>
                <a:gd name="connsiteY60" fmla="*/ 251825 h 313831"/>
                <a:gd name="connsiteX61" fmla="*/ 18492 w 338138"/>
                <a:gd name="connsiteY61" fmla="*/ 251825 h 313831"/>
                <a:gd name="connsiteX62" fmla="*/ 0 w 338138"/>
                <a:gd name="connsiteY62" fmla="*/ 234674 h 313831"/>
                <a:gd name="connsiteX63" fmla="*/ 0 w 338138"/>
                <a:gd name="connsiteY63" fmla="*/ 43376 h 313831"/>
                <a:gd name="connsiteX64" fmla="*/ 18492 w 338138"/>
                <a:gd name="connsiteY64" fmla="*/ 24906 h 313831"/>
                <a:gd name="connsiteX65" fmla="*/ 109666 w 338138"/>
                <a:gd name="connsiteY65" fmla="*/ 1 h 313831"/>
                <a:gd name="connsiteX66" fmla="*/ 126932 w 338138"/>
                <a:gd name="connsiteY66" fmla="*/ 267 h 313831"/>
                <a:gd name="connsiteX67" fmla="*/ 133580 w 338138"/>
                <a:gd name="connsiteY67" fmla="*/ 18637 h 313831"/>
                <a:gd name="connsiteX68" fmla="*/ 144218 w 338138"/>
                <a:gd name="connsiteY68" fmla="*/ 22573 h 313831"/>
                <a:gd name="connsiteX69" fmla="*/ 177460 w 338138"/>
                <a:gd name="connsiteY69" fmla="*/ 29134 h 313831"/>
                <a:gd name="connsiteX70" fmla="*/ 168152 w 338138"/>
                <a:gd name="connsiteY70" fmla="*/ 47504 h 313831"/>
                <a:gd name="connsiteX71" fmla="*/ 173471 w 338138"/>
                <a:gd name="connsiteY71" fmla="*/ 58001 h 313831"/>
                <a:gd name="connsiteX72" fmla="*/ 192087 w 338138"/>
                <a:gd name="connsiteY72" fmla="*/ 67186 h 313831"/>
                <a:gd name="connsiteX73" fmla="*/ 154855 w 338138"/>
                <a:gd name="connsiteY73" fmla="*/ 82931 h 313831"/>
                <a:gd name="connsiteX74" fmla="*/ 116294 w 338138"/>
                <a:gd name="connsiteY74" fmla="*/ 35695 h 313831"/>
                <a:gd name="connsiteX75" fmla="*/ 76403 w 338138"/>
                <a:gd name="connsiteY75" fmla="*/ 75059 h 313831"/>
                <a:gd name="connsiteX76" fmla="*/ 93689 w 338138"/>
                <a:gd name="connsiteY76" fmla="*/ 107862 h 313831"/>
                <a:gd name="connsiteX77" fmla="*/ 59117 w 338138"/>
                <a:gd name="connsiteY77" fmla="*/ 124919 h 313831"/>
                <a:gd name="connsiteX78" fmla="*/ 63106 w 338138"/>
                <a:gd name="connsiteY78" fmla="*/ 102613 h 313831"/>
                <a:gd name="connsiteX79" fmla="*/ 59117 w 338138"/>
                <a:gd name="connsiteY79" fmla="*/ 92116 h 313831"/>
                <a:gd name="connsiteX80" fmla="*/ 40501 w 338138"/>
                <a:gd name="connsiteY80" fmla="*/ 63249 h 313831"/>
                <a:gd name="connsiteX81" fmla="*/ 59117 w 338138"/>
                <a:gd name="connsiteY81" fmla="*/ 58001 h 313831"/>
                <a:gd name="connsiteX82" fmla="*/ 63106 w 338138"/>
                <a:gd name="connsiteY82" fmla="*/ 47504 h 313831"/>
                <a:gd name="connsiteX83" fmla="*/ 69755 w 338138"/>
                <a:gd name="connsiteY83" fmla="*/ 14700 h 313831"/>
                <a:gd name="connsiteX84" fmla="*/ 88370 w 338138"/>
                <a:gd name="connsiteY84" fmla="*/ 22573 h 313831"/>
                <a:gd name="connsiteX85" fmla="*/ 99008 w 338138"/>
                <a:gd name="connsiteY85" fmla="*/ 18637 h 313831"/>
                <a:gd name="connsiteX86" fmla="*/ 109666 w 338138"/>
                <a:gd name="connsiteY86" fmla="*/ 1 h 31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8138" h="313831">
                  <a:moveTo>
                    <a:pt x="288132" y="223343"/>
                  </a:moveTo>
                  <a:cubicBezTo>
                    <a:pt x="283309" y="223343"/>
                    <a:pt x="279400" y="226897"/>
                    <a:pt x="279400" y="231281"/>
                  </a:cubicBezTo>
                  <a:cubicBezTo>
                    <a:pt x="279400" y="235665"/>
                    <a:pt x="283309" y="239219"/>
                    <a:pt x="288132" y="239219"/>
                  </a:cubicBezTo>
                  <a:cubicBezTo>
                    <a:pt x="292955" y="239219"/>
                    <a:pt x="296864" y="235665"/>
                    <a:pt x="296864" y="231281"/>
                  </a:cubicBezTo>
                  <a:cubicBezTo>
                    <a:pt x="296864" y="226897"/>
                    <a:pt x="292955" y="223343"/>
                    <a:pt x="288132" y="223343"/>
                  </a:cubicBezTo>
                  <a:close/>
                  <a:moveTo>
                    <a:pt x="261938" y="223343"/>
                  </a:moveTo>
                  <a:cubicBezTo>
                    <a:pt x="257554" y="223343"/>
                    <a:pt x="254000" y="226897"/>
                    <a:pt x="254000" y="231281"/>
                  </a:cubicBezTo>
                  <a:cubicBezTo>
                    <a:pt x="254000" y="235665"/>
                    <a:pt x="257554" y="239219"/>
                    <a:pt x="261938" y="239219"/>
                  </a:cubicBezTo>
                  <a:cubicBezTo>
                    <a:pt x="266322" y="239219"/>
                    <a:pt x="269876" y="235665"/>
                    <a:pt x="269876" y="231281"/>
                  </a:cubicBezTo>
                  <a:cubicBezTo>
                    <a:pt x="269876" y="226897"/>
                    <a:pt x="266322" y="223343"/>
                    <a:pt x="261938" y="223343"/>
                  </a:cubicBezTo>
                  <a:close/>
                  <a:moveTo>
                    <a:pt x="116535" y="45543"/>
                  </a:moveTo>
                  <a:cubicBezTo>
                    <a:pt x="137788" y="45543"/>
                    <a:pt x="152400" y="68137"/>
                    <a:pt x="141773" y="88073"/>
                  </a:cubicBezTo>
                  <a:cubicBezTo>
                    <a:pt x="141773" y="88073"/>
                    <a:pt x="141773" y="88073"/>
                    <a:pt x="108565" y="102693"/>
                  </a:cubicBezTo>
                  <a:cubicBezTo>
                    <a:pt x="96610" y="98706"/>
                    <a:pt x="87312" y="88073"/>
                    <a:pt x="87312" y="74783"/>
                  </a:cubicBezTo>
                  <a:cubicBezTo>
                    <a:pt x="87312" y="58834"/>
                    <a:pt x="100595" y="45543"/>
                    <a:pt x="116535" y="45543"/>
                  </a:cubicBezTo>
                  <a:close/>
                  <a:moveTo>
                    <a:pt x="254349" y="30428"/>
                  </a:moveTo>
                  <a:cubicBezTo>
                    <a:pt x="271421" y="26493"/>
                    <a:pt x="284553" y="44853"/>
                    <a:pt x="275361" y="48787"/>
                  </a:cubicBezTo>
                  <a:cubicBezTo>
                    <a:pt x="242530" y="63213"/>
                    <a:pt x="243843" y="57967"/>
                    <a:pt x="255662" y="85507"/>
                  </a:cubicBezTo>
                  <a:cubicBezTo>
                    <a:pt x="256976" y="89441"/>
                    <a:pt x="262228" y="92064"/>
                    <a:pt x="266168" y="89441"/>
                  </a:cubicBezTo>
                  <a:cubicBezTo>
                    <a:pt x="266168" y="89441"/>
                    <a:pt x="266168" y="89441"/>
                    <a:pt x="289806" y="80261"/>
                  </a:cubicBezTo>
                  <a:cubicBezTo>
                    <a:pt x="297685" y="76327"/>
                    <a:pt x="301625" y="99933"/>
                    <a:pt x="287180" y="109113"/>
                  </a:cubicBezTo>
                  <a:cubicBezTo>
                    <a:pt x="260915" y="124850"/>
                    <a:pt x="259602" y="123538"/>
                    <a:pt x="225458" y="111735"/>
                  </a:cubicBezTo>
                  <a:cubicBezTo>
                    <a:pt x="225458" y="111735"/>
                    <a:pt x="225458" y="111735"/>
                    <a:pt x="92823" y="166815"/>
                  </a:cubicBezTo>
                  <a:cubicBezTo>
                    <a:pt x="66559" y="177306"/>
                    <a:pt x="50800" y="137964"/>
                    <a:pt x="75751" y="127472"/>
                  </a:cubicBezTo>
                  <a:cubicBezTo>
                    <a:pt x="75751" y="127472"/>
                    <a:pt x="75751" y="127472"/>
                    <a:pt x="208386" y="72393"/>
                  </a:cubicBezTo>
                  <a:cubicBezTo>
                    <a:pt x="217579" y="54033"/>
                    <a:pt x="222832" y="38296"/>
                    <a:pt x="242530" y="33050"/>
                  </a:cubicBezTo>
                  <a:cubicBezTo>
                    <a:pt x="242530" y="33050"/>
                    <a:pt x="242530" y="33050"/>
                    <a:pt x="254349" y="30428"/>
                  </a:cubicBezTo>
                  <a:close/>
                  <a:moveTo>
                    <a:pt x="186871" y="24906"/>
                  </a:moveTo>
                  <a:cubicBezTo>
                    <a:pt x="186871" y="24906"/>
                    <a:pt x="186871" y="24906"/>
                    <a:pt x="231775" y="24906"/>
                  </a:cubicBezTo>
                  <a:cubicBezTo>
                    <a:pt x="220889" y="30080"/>
                    <a:pt x="212725" y="37841"/>
                    <a:pt x="207282" y="48190"/>
                  </a:cubicBezTo>
                  <a:cubicBezTo>
                    <a:pt x="207282" y="48190"/>
                    <a:pt x="207282" y="48190"/>
                    <a:pt x="201839" y="59831"/>
                  </a:cubicBezTo>
                  <a:cubicBezTo>
                    <a:pt x="200479" y="52070"/>
                    <a:pt x="193675" y="45603"/>
                    <a:pt x="184150" y="45603"/>
                  </a:cubicBezTo>
                  <a:cubicBezTo>
                    <a:pt x="190954" y="39135"/>
                    <a:pt x="190954" y="31374"/>
                    <a:pt x="186871" y="24906"/>
                  </a:cubicBezTo>
                  <a:close/>
                  <a:moveTo>
                    <a:pt x="18492" y="24906"/>
                  </a:moveTo>
                  <a:cubicBezTo>
                    <a:pt x="18492" y="24906"/>
                    <a:pt x="18492" y="24906"/>
                    <a:pt x="43588" y="24906"/>
                  </a:cubicBezTo>
                  <a:cubicBezTo>
                    <a:pt x="39626" y="32822"/>
                    <a:pt x="40946" y="40738"/>
                    <a:pt x="46230" y="46015"/>
                  </a:cubicBezTo>
                  <a:cubicBezTo>
                    <a:pt x="36984" y="46015"/>
                    <a:pt x="29059" y="53931"/>
                    <a:pt x="29059" y="63166"/>
                  </a:cubicBezTo>
                  <a:cubicBezTo>
                    <a:pt x="29059" y="82955"/>
                    <a:pt x="27738" y="89552"/>
                    <a:pt x="31700" y="96148"/>
                  </a:cubicBezTo>
                  <a:cubicBezTo>
                    <a:pt x="31700" y="96148"/>
                    <a:pt x="31700" y="96148"/>
                    <a:pt x="31700" y="206969"/>
                  </a:cubicBezTo>
                  <a:cubicBezTo>
                    <a:pt x="31700" y="210926"/>
                    <a:pt x="35663" y="214884"/>
                    <a:pt x="39626" y="214884"/>
                  </a:cubicBezTo>
                  <a:cubicBezTo>
                    <a:pt x="39626" y="214884"/>
                    <a:pt x="39626" y="214884"/>
                    <a:pt x="298512" y="214884"/>
                  </a:cubicBezTo>
                  <a:cubicBezTo>
                    <a:pt x="302475" y="214884"/>
                    <a:pt x="306438" y="210926"/>
                    <a:pt x="306438" y="206969"/>
                  </a:cubicBezTo>
                  <a:cubicBezTo>
                    <a:pt x="306438" y="206969"/>
                    <a:pt x="306438" y="206969"/>
                    <a:pt x="306438" y="104064"/>
                  </a:cubicBezTo>
                  <a:cubicBezTo>
                    <a:pt x="309079" y="96148"/>
                    <a:pt x="310400" y="86913"/>
                    <a:pt x="306438" y="77678"/>
                  </a:cubicBezTo>
                  <a:cubicBezTo>
                    <a:pt x="306438" y="59208"/>
                    <a:pt x="306438" y="61846"/>
                    <a:pt x="274737" y="61846"/>
                  </a:cubicBezTo>
                  <a:cubicBezTo>
                    <a:pt x="274737" y="61846"/>
                    <a:pt x="274737" y="61846"/>
                    <a:pt x="281341" y="59208"/>
                  </a:cubicBezTo>
                  <a:cubicBezTo>
                    <a:pt x="293229" y="53931"/>
                    <a:pt x="294550" y="38099"/>
                    <a:pt x="280021" y="24906"/>
                  </a:cubicBezTo>
                  <a:cubicBezTo>
                    <a:pt x="280021" y="24906"/>
                    <a:pt x="280021" y="24906"/>
                    <a:pt x="319646" y="24906"/>
                  </a:cubicBezTo>
                  <a:cubicBezTo>
                    <a:pt x="330213" y="24906"/>
                    <a:pt x="338138" y="34141"/>
                    <a:pt x="338138" y="43376"/>
                  </a:cubicBezTo>
                  <a:cubicBezTo>
                    <a:pt x="338138" y="43376"/>
                    <a:pt x="338138" y="43376"/>
                    <a:pt x="338138" y="234674"/>
                  </a:cubicBezTo>
                  <a:cubicBezTo>
                    <a:pt x="338138" y="243909"/>
                    <a:pt x="330213" y="251825"/>
                    <a:pt x="319646" y="251825"/>
                  </a:cubicBezTo>
                  <a:cubicBezTo>
                    <a:pt x="319646" y="251825"/>
                    <a:pt x="319646" y="251825"/>
                    <a:pt x="200769" y="251825"/>
                  </a:cubicBezTo>
                  <a:cubicBezTo>
                    <a:pt x="200769" y="251825"/>
                    <a:pt x="200769" y="251825"/>
                    <a:pt x="216620" y="290084"/>
                  </a:cubicBezTo>
                  <a:cubicBezTo>
                    <a:pt x="216620" y="290084"/>
                    <a:pt x="216620" y="290084"/>
                    <a:pt x="224545" y="290084"/>
                  </a:cubicBezTo>
                  <a:cubicBezTo>
                    <a:pt x="229828" y="290084"/>
                    <a:pt x="235112" y="295361"/>
                    <a:pt x="235112" y="301958"/>
                  </a:cubicBezTo>
                  <a:cubicBezTo>
                    <a:pt x="235112" y="308554"/>
                    <a:pt x="229828" y="313831"/>
                    <a:pt x="224545" y="313831"/>
                  </a:cubicBezTo>
                  <a:cubicBezTo>
                    <a:pt x="224545" y="313831"/>
                    <a:pt x="224545" y="313831"/>
                    <a:pt x="113593" y="313831"/>
                  </a:cubicBezTo>
                  <a:cubicBezTo>
                    <a:pt x="108310" y="313831"/>
                    <a:pt x="103026" y="308554"/>
                    <a:pt x="103026" y="301958"/>
                  </a:cubicBezTo>
                  <a:cubicBezTo>
                    <a:pt x="103026" y="295361"/>
                    <a:pt x="108310" y="290084"/>
                    <a:pt x="113593" y="290084"/>
                  </a:cubicBezTo>
                  <a:cubicBezTo>
                    <a:pt x="113593" y="290084"/>
                    <a:pt x="113593" y="290084"/>
                    <a:pt x="121518" y="290084"/>
                  </a:cubicBezTo>
                  <a:cubicBezTo>
                    <a:pt x="121518" y="290084"/>
                    <a:pt x="121518" y="290084"/>
                    <a:pt x="137369" y="251825"/>
                  </a:cubicBezTo>
                  <a:cubicBezTo>
                    <a:pt x="137369" y="251825"/>
                    <a:pt x="137369" y="251825"/>
                    <a:pt x="18492" y="251825"/>
                  </a:cubicBezTo>
                  <a:cubicBezTo>
                    <a:pt x="7925" y="251825"/>
                    <a:pt x="0" y="243909"/>
                    <a:pt x="0" y="234674"/>
                  </a:cubicBezTo>
                  <a:cubicBezTo>
                    <a:pt x="0" y="234674"/>
                    <a:pt x="0" y="234674"/>
                    <a:pt x="0" y="43376"/>
                  </a:cubicBezTo>
                  <a:cubicBezTo>
                    <a:pt x="0" y="34141"/>
                    <a:pt x="7925" y="24906"/>
                    <a:pt x="18492" y="24906"/>
                  </a:cubicBezTo>
                  <a:close/>
                  <a:moveTo>
                    <a:pt x="109666" y="1"/>
                  </a:moveTo>
                  <a:cubicBezTo>
                    <a:pt x="113718" y="21"/>
                    <a:pt x="119286" y="267"/>
                    <a:pt x="126932" y="267"/>
                  </a:cubicBezTo>
                  <a:cubicBezTo>
                    <a:pt x="134910" y="267"/>
                    <a:pt x="133580" y="10764"/>
                    <a:pt x="133580" y="18637"/>
                  </a:cubicBezTo>
                  <a:cubicBezTo>
                    <a:pt x="137569" y="19949"/>
                    <a:pt x="140229" y="21261"/>
                    <a:pt x="144218" y="22573"/>
                  </a:cubicBezTo>
                  <a:cubicBezTo>
                    <a:pt x="158845" y="6828"/>
                    <a:pt x="154855" y="8140"/>
                    <a:pt x="177460" y="29134"/>
                  </a:cubicBezTo>
                  <a:cubicBezTo>
                    <a:pt x="182779" y="35695"/>
                    <a:pt x="174801" y="40943"/>
                    <a:pt x="168152" y="47504"/>
                  </a:cubicBezTo>
                  <a:cubicBezTo>
                    <a:pt x="170812" y="50128"/>
                    <a:pt x="172142" y="54065"/>
                    <a:pt x="173471" y="58001"/>
                  </a:cubicBezTo>
                  <a:cubicBezTo>
                    <a:pt x="188098" y="58001"/>
                    <a:pt x="192087" y="55377"/>
                    <a:pt x="192087" y="67186"/>
                  </a:cubicBezTo>
                  <a:cubicBezTo>
                    <a:pt x="192087" y="67186"/>
                    <a:pt x="192087" y="67186"/>
                    <a:pt x="154855" y="82931"/>
                  </a:cubicBezTo>
                  <a:cubicBezTo>
                    <a:pt x="160174" y="58001"/>
                    <a:pt x="140229" y="35695"/>
                    <a:pt x="116294" y="35695"/>
                  </a:cubicBezTo>
                  <a:cubicBezTo>
                    <a:pt x="93689" y="35695"/>
                    <a:pt x="76403" y="52753"/>
                    <a:pt x="76403" y="75059"/>
                  </a:cubicBezTo>
                  <a:cubicBezTo>
                    <a:pt x="76403" y="88180"/>
                    <a:pt x="83052" y="101301"/>
                    <a:pt x="93689" y="107862"/>
                  </a:cubicBezTo>
                  <a:cubicBezTo>
                    <a:pt x="73744" y="117047"/>
                    <a:pt x="67095" y="118359"/>
                    <a:pt x="59117" y="124919"/>
                  </a:cubicBezTo>
                  <a:cubicBezTo>
                    <a:pt x="48479" y="114422"/>
                    <a:pt x="49809" y="115734"/>
                    <a:pt x="63106" y="102613"/>
                  </a:cubicBezTo>
                  <a:cubicBezTo>
                    <a:pt x="61776" y="98677"/>
                    <a:pt x="60447" y="96053"/>
                    <a:pt x="59117" y="92116"/>
                  </a:cubicBezTo>
                  <a:cubicBezTo>
                    <a:pt x="36512" y="92116"/>
                    <a:pt x="40501" y="94740"/>
                    <a:pt x="40501" y="63249"/>
                  </a:cubicBezTo>
                  <a:cubicBezTo>
                    <a:pt x="40501" y="55377"/>
                    <a:pt x="51139" y="58001"/>
                    <a:pt x="59117" y="58001"/>
                  </a:cubicBezTo>
                  <a:cubicBezTo>
                    <a:pt x="60447" y="54065"/>
                    <a:pt x="61776" y="50128"/>
                    <a:pt x="63106" y="47504"/>
                  </a:cubicBezTo>
                  <a:cubicBezTo>
                    <a:pt x="47150" y="31759"/>
                    <a:pt x="48479" y="35695"/>
                    <a:pt x="69755" y="14700"/>
                  </a:cubicBezTo>
                  <a:cubicBezTo>
                    <a:pt x="76403" y="8140"/>
                    <a:pt x="81722" y="17325"/>
                    <a:pt x="88370" y="22573"/>
                  </a:cubicBezTo>
                  <a:cubicBezTo>
                    <a:pt x="91030" y="21261"/>
                    <a:pt x="95019" y="19949"/>
                    <a:pt x="99008" y="18637"/>
                  </a:cubicBezTo>
                  <a:cubicBezTo>
                    <a:pt x="99008" y="1907"/>
                    <a:pt x="97512" y="-61"/>
                    <a:pt x="109666"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9" name="矩形 28"/>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1492108" y="299314"/>
            <a:ext cx="8594132" cy="646331"/>
            <a:chOff x="3111266" y="280264"/>
            <a:chExt cx="8594132" cy="646331"/>
          </a:xfrm>
        </p:grpSpPr>
        <p:sp>
          <p:nvSpPr>
            <p:cNvPr id="32" name="文本框 31"/>
            <p:cNvSpPr txBox="1"/>
            <p:nvPr/>
          </p:nvSpPr>
          <p:spPr>
            <a:xfrm>
              <a:off x="3111266" y="280264"/>
              <a:ext cx="184731" cy="646331"/>
            </a:xfrm>
            <a:prstGeom prst="rect">
              <a:avLst/>
            </a:prstGeom>
            <a:noFill/>
          </p:spPr>
          <p:txBody>
            <a:bodyPr wrap="none" rtlCol="0">
              <a:spAutoFit/>
              <a:scene3d>
                <a:camera prst="orthographicFront"/>
                <a:lightRig rig="threePt" dir="t"/>
              </a:scene3d>
              <a:sp3d contourW="12700"/>
            </a:bodyPr>
            <a:lstStyle/>
            <a:p>
              <a:pPr algn="ctr"/>
              <a:endParaRPr lang="zh-CN" altLang="en-US" sz="3600" b="1" dirty="0">
                <a:solidFill>
                  <a:schemeClr val="bg1"/>
                </a:solidFill>
                <a:latin typeface="+mn-ea"/>
                <a:cs typeface="经典综艺体简" panose="02010609000101010101" pitchFamily="49" charset="-122"/>
              </a:endParaRPr>
            </a:p>
          </p:txBody>
        </p:sp>
        <p:sp>
          <p:nvSpPr>
            <p:cNvPr id="33" name="文本框 32"/>
            <p:cNvSpPr txBox="1"/>
            <p:nvPr/>
          </p:nvSpPr>
          <p:spPr>
            <a:xfrm>
              <a:off x="5467268" y="578166"/>
              <a:ext cx="6238130" cy="34842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600" dirty="0">
                  <a:solidFill>
                    <a:schemeClr val="bg1">
                      <a:lumMod val="50000"/>
                    </a:schemeClr>
                  </a:solidFill>
                  <a:latin typeface="Century Gothic" panose="020B0502020202020204" pitchFamily="34" charset="0"/>
                  <a:ea typeface="+mj-ea"/>
                </a:rPr>
                <a:t>The user can demonstrate on a projector or computer</a:t>
              </a:r>
            </a:p>
          </p:txBody>
        </p:sp>
      </p:grpSp>
      <p:sp>
        <p:nvSpPr>
          <p:cNvPr id="34" name="文本框 33">
            <a:extLst>
              <a:ext uri="{FF2B5EF4-FFF2-40B4-BE49-F238E27FC236}">
                <a16:creationId xmlns:a16="http://schemas.microsoft.com/office/drawing/2014/main" id="{6A532AA4-4230-4E4A-8AF8-DB5B9A4C5BF9}"/>
              </a:ext>
            </a:extLst>
          </p:cNvPr>
          <p:cNvSpPr txBox="1"/>
          <p:nvPr/>
        </p:nvSpPr>
        <p:spPr>
          <a:xfrm>
            <a:off x="568812" y="299314"/>
            <a:ext cx="2031326"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latin typeface="+mn-ea"/>
                <a:cs typeface="经典综艺体简" panose="02010609000101010101" pitchFamily="49" charset="-122"/>
              </a:rPr>
              <a:t>输入文字</a:t>
            </a:r>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2" presetClass="entr" presetSubtype="2"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1492108" y="299314"/>
            <a:ext cx="8594132" cy="646331"/>
            <a:chOff x="3111266" y="280264"/>
            <a:chExt cx="8594132" cy="646331"/>
          </a:xfrm>
        </p:grpSpPr>
        <p:sp>
          <p:nvSpPr>
            <p:cNvPr id="35" name="文本框 34"/>
            <p:cNvSpPr txBox="1"/>
            <p:nvPr/>
          </p:nvSpPr>
          <p:spPr>
            <a:xfrm>
              <a:off x="3111266" y="280264"/>
              <a:ext cx="184731" cy="646331"/>
            </a:xfrm>
            <a:prstGeom prst="rect">
              <a:avLst/>
            </a:prstGeom>
            <a:noFill/>
          </p:spPr>
          <p:txBody>
            <a:bodyPr wrap="none" rtlCol="0">
              <a:spAutoFit/>
              <a:scene3d>
                <a:camera prst="orthographicFront"/>
                <a:lightRig rig="threePt" dir="t"/>
              </a:scene3d>
              <a:sp3d contourW="12700"/>
            </a:bodyPr>
            <a:lstStyle/>
            <a:p>
              <a:pPr algn="ctr"/>
              <a:endParaRPr lang="zh-CN" altLang="en-US" sz="3600" b="1" dirty="0">
                <a:solidFill>
                  <a:schemeClr val="bg1"/>
                </a:solidFill>
                <a:latin typeface="+mn-ea"/>
                <a:cs typeface="经典综艺体简" panose="02010609000101010101" pitchFamily="49" charset="-122"/>
              </a:endParaRPr>
            </a:p>
          </p:txBody>
        </p:sp>
        <p:sp>
          <p:nvSpPr>
            <p:cNvPr id="36" name="文本框 35"/>
            <p:cNvSpPr txBox="1"/>
            <p:nvPr/>
          </p:nvSpPr>
          <p:spPr>
            <a:xfrm>
              <a:off x="5467268" y="578166"/>
              <a:ext cx="6238130" cy="34842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600" dirty="0">
                  <a:solidFill>
                    <a:schemeClr val="bg1">
                      <a:lumMod val="50000"/>
                    </a:schemeClr>
                  </a:solidFill>
                  <a:latin typeface="Century Gothic" panose="020B0502020202020204" pitchFamily="34" charset="0"/>
                  <a:ea typeface="+mj-ea"/>
                </a:rPr>
                <a:t>The user can demonstrate on a projector or computer</a:t>
              </a:r>
            </a:p>
          </p:txBody>
        </p:sp>
      </p:grpSp>
      <p:sp>
        <p:nvSpPr>
          <p:cNvPr id="39" name="TextBox 38"/>
          <p:cNvSpPr txBox="1">
            <a:spLocks noChangeArrowheads="1"/>
          </p:cNvSpPr>
          <p:nvPr/>
        </p:nvSpPr>
        <p:spPr bwMode="auto">
          <a:xfrm>
            <a:off x="7049327" y="2380145"/>
            <a:ext cx="4350668" cy="441852"/>
          </a:xfrm>
          <a:prstGeom prst="rect">
            <a:avLst/>
          </a:prstGeom>
          <a:noFill/>
          <a:ln w="9525">
            <a:noFill/>
            <a:miter lim="800000"/>
          </a:ln>
        </p:spPr>
        <p:txBody>
          <a:bodyPr lIns="0" tIns="0" rIns="0" bIns="0">
            <a:spAutoFit/>
          </a:bodyPr>
          <a:lstStyle/>
          <a:p>
            <a:pPr algn="just" defTabSz="913765">
              <a:lnSpc>
                <a:spcPts val="1755"/>
              </a:lnSpc>
              <a:defRPr/>
            </a:pPr>
            <a:r>
              <a:rPr lang="zh-CN" altLang="en-US" sz="1255">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请在此处添加您需要的文字内容请在此处添加您需要的文字内容请在此处添加您需要的文字内容</a:t>
            </a:r>
            <a:endParaRPr lang="en-US" altLang="zh-CN" sz="1255">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TextBox 39"/>
          <p:cNvSpPr txBox="1">
            <a:spLocks noChangeArrowheads="1"/>
          </p:cNvSpPr>
          <p:nvPr/>
        </p:nvSpPr>
        <p:spPr bwMode="auto">
          <a:xfrm>
            <a:off x="5451165" y="2366213"/>
            <a:ext cx="1251863" cy="439479"/>
          </a:xfrm>
          <a:prstGeom prst="rect">
            <a:avLst/>
          </a:prstGeom>
          <a:noFill/>
          <a:ln w="9525">
            <a:noFill/>
            <a:miter lim="800000"/>
          </a:ln>
        </p:spPr>
        <p:txBody>
          <a:bodyPr>
            <a:spAutoFit/>
          </a:bodyPr>
          <a:lstStyle/>
          <a:p>
            <a:pPr algn="ctr" defTabSz="913765">
              <a:defRPr/>
            </a:pPr>
            <a:r>
              <a:rPr lang="zh-CN" altLang="en-US" sz="2255">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标题</a:t>
            </a:r>
          </a:p>
        </p:txBody>
      </p:sp>
      <p:cxnSp>
        <p:nvCxnSpPr>
          <p:cNvPr id="41" name="直接连接符 40"/>
          <p:cNvCxnSpPr/>
          <p:nvPr/>
        </p:nvCxnSpPr>
        <p:spPr>
          <a:xfrm>
            <a:off x="6856272" y="2334370"/>
            <a:ext cx="0" cy="4995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TextBox 41"/>
          <p:cNvSpPr txBox="1">
            <a:spLocks noChangeArrowheads="1"/>
          </p:cNvSpPr>
          <p:nvPr/>
        </p:nvSpPr>
        <p:spPr bwMode="auto">
          <a:xfrm>
            <a:off x="6259201" y="3214057"/>
            <a:ext cx="4350668" cy="441852"/>
          </a:xfrm>
          <a:prstGeom prst="rect">
            <a:avLst/>
          </a:prstGeom>
          <a:noFill/>
          <a:ln w="9525">
            <a:noFill/>
            <a:miter lim="800000"/>
          </a:ln>
        </p:spPr>
        <p:txBody>
          <a:bodyPr lIns="0" tIns="0" rIns="0" bIns="0">
            <a:spAutoFit/>
          </a:bodyPr>
          <a:lstStyle/>
          <a:p>
            <a:pPr algn="just" defTabSz="913765">
              <a:lnSpc>
                <a:spcPts val="1755"/>
              </a:lnSpc>
              <a:defRPr/>
            </a:pPr>
            <a:r>
              <a:rPr lang="zh-CN" altLang="en-US" sz="1255">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请在此处添加您需要的文字内容请在此处添加您需要的文字内容请在此处添加您需要的文字内容</a:t>
            </a:r>
            <a:endParaRPr lang="en-US" altLang="zh-CN" sz="1255">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TextBox 42"/>
          <p:cNvSpPr txBox="1">
            <a:spLocks noChangeArrowheads="1"/>
          </p:cNvSpPr>
          <p:nvPr/>
        </p:nvSpPr>
        <p:spPr bwMode="auto">
          <a:xfrm>
            <a:off x="4661038" y="3200123"/>
            <a:ext cx="1251861" cy="439479"/>
          </a:xfrm>
          <a:prstGeom prst="rect">
            <a:avLst/>
          </a:prstGeom>
          <a:noFill/>
          <a:ln w="9525">
            <a:noFill/>
            <a:miter lim="800000"/>
          </a:ln>
        </p:spPr>
        <p:txBody>
          <a:bodyPr>
            <a:spAutoFit/>
          </a:bodyPr>
          <a:lstStyle/>
          <a:p>
            <a:pPr algn="ctr" defTabSz="913765">
              <a:defRPr/>
            </a:pPr>
            <a:r>
              <a:rPr lang="zh-CN" altLang="en-US" sz="2255">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标题</a:t>
            </a:r>
          </a:p>
        </p:txBody>
      </p:sp>
      <p:cxnSp>
        <p:nvCxnSpPr>
          <p:cNvPr id="44" name="直接连接符 43"/>
          <p:cNvCxnSpPr/>
          <p:nvPr/>
        </p:nvCxnSpPr>
        <p:spPr>
          <a:xfrm>
            <a:off x="6068136" y="3168279"/>
            <a:ext cx="0" cy="50154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5" name="TextBox 44"/>
          <p:cNvSpPr txBox="1">
            <a:spLocks noChangeArrowheads="1"/>
          </p:cNvSpPr>
          <p:nvPr/>
        </p:nvSpPr>
        <p:spPr bwMode="auto">
          <a:xfrm>
            <a:off x="5266071" y="4113646"/>
            <a:ext cx="4350668" cy="441852"/>
          </a:xfrm>
          <a:prstGeom prst="rect">
            <a:avLst/>
          </a:prstGeom>
          <a:noFill/>
          <a:ln w="9525">
            <a:noFill/>
            <a:miter lim="800000"/>
          </a:ln>
        </p:spPr>
        <p:txBody>
          <a:bodyPr lIns="0" tIns="0" rIns="0" bIns="0">
            <a:spAutoFit/>
          </a:bodyPr>
          <a:lstStyle/>
          <a:p>
            <a:pPr algn="just" defTabSz="913765">
              <a:lnSpc>
                <a:spcPts val="1755"/>
              </a:lnSpc>
              <a:defRPr/>
            </a:pPr>
            <a:r>
              <a:rPr lang="zh-CN" altLang="en-US" sz="1255">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请在此处添加您需要的文字内容请在此处添加您需要的文字内容请在此处添加您需要的文字内容</a:t>
            </a:r>
            <a:endParaRPr lang="en-US" altLang="zh-CN" sz="1255">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TextBox 45"/>
          <p:cNvSpPr txBox="1">
            <a:spLocks noChangeArrowheads="1"/>
          </p:cNvSpPr>
          <p:nvPr/>
        </p:nvSpPr>
        <p:spPr bwMode="auto">
          <a:xfrm>
            <a:off x="3667907" y="4097723"/>
            <a:ext cx="1251863" cy="439479"/>
          </a:xfrm>
          <a:prstGeom prst="rect">
            <a:avLst/>
          </a:prstGeom>
          <a:noFill/>
          <a:ln w="9525">
            <a:noFill/>
            <a:miter lim="800000"/>
          </a:ln>
        </p:spPr>
        <p:txBody>
          <a:bodyPr>
            <a:spAutoFit/>
          </a:bodyPr>
          <a:lstStyle/>
          <a:p>
            <a:pPr algn="ctr" defTabSz="913765">
              <a:defRPr/>
            </a:pPr>
            <a:r>
              <a:rPr lang="zh-CN" altLang="en-US" sz="2255">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标题</a:t>
            </a:r>
          </a:p>
        </p:txBody>
      </p:sp>
      <p:cxnSp>
        <p:nvCxnSpPr>
          <p:cNvPr id="47" name="直接连接符 46"/>
          <p:cNvCxnSpPr/>
          <p:nvPr/>
        </p:nvCxnSpPr>
        <p:spPr>
          <a:xfrm>
            <a:off x="5073016" y="4067871"/>
            <a:ext cx="0" cy="49955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extBox 47"/>
          <p:cNvSpPr txBox="1">
            <a:spLocks noChangeArrowheads="1"/>
          </p:cNvSpPr>
          <p:nvPr/>
        </p:nvSpPr>
        <p:spPr bwMode="auto">
          <a:xfrm>
            <a:off x="4432159" y="4953529"/>
            <a:ext cx="4350668" cy="441852"/>
          </a:xfrm>
          <a:prstGeom prst="rect">
            <a:avLst/>
          </a:prstGeom>
          <a:noFill/>
          <a:ln w="9525">
            <a:noFill/>
            <a:miter lim="800000"/>
          </a:ln>
        </p:spPr>
        <p:txBody>
          <a:bodyPr lIns="0" tIns="0" rIns="0" bIns="0">
            <a:spAutoFit/>
          </a:bodyPr>
          <a:lstStyle/>
          <a:p>
            <a:pPr algn="just" defTabSz="913765">
              <a:lnSpc>
                <a:spcPts val="1755"/>
              </a:lnSpc>
              <a:defRPr/>
            </a:pPr>
            <a:r>
              <a:rPr lang="zh-CN" altLang="en-US" sz="1255">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请在此处添加您需要的文字内容请在此处添加您需要的文字内容请在此处添加您需要的文字内容</a:t>
            </a:r>
            <a:endParaRPr lang="en-US" altLang="zh-CN" sz="1255">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TextBox 48"/>
          <p:cNvSpPr txBox="1">
            <a:spLocks noChangeArrowheads="1"/>
          </p:cNvSpPr>
          <p:nvPr/>
        </p:nvSpPr>
        <p:spPr bwMode="auto">
          <a:xfrm>
            <a:off x="2833996" y="4937605"/>
            <a:ext cx="1251861" cy="439479"/>
          </a:xfrm>
          <a:prstGeom prst="rect">
            <a:avLst/>
          </a:prstGeom>
          <a:noFill/>
          <a:ln w="9525">
            <a:noFill/>
            <a:miter lim="800000"/>
          </a:ln>
        </p:spPr>
        <p:txBody>
          <a:bodyPr>
            <a:spAutoFit/>
          </a:bodyPr>
          <a:lstStyle/>
          <a:p>
            <a:pPr algn="ctr" defTabSz="913765">
              <a:defRPr/>
            </a:pPr>
            <a:r>
              <a:rPr lang="zh-CN" altLang="en-US" sz="2255">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标题</a:t>
            </a:r>
          </a:p>
        </p:txBody>
      </p:sp>
      <p:cxnSp>
        <p:nvCxnSpPr>
          <p:cNvPr id="50" name="直接连接符 49"/>
          <p:cNvCxnSpPr/>
          <p:nvPr/>
        </p:nvCxnSpPr>
        <p:spPr>
          <a:xfrm>
            <a:off x="4241096" y="4907753"/>
            <a:ext cx="0" cy="49955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189" name="AutoShape 18"/>
          <p:cNvSpPr>
            <a:spLocks noChangeArrowheads="1"/>
          </p:cNvSpPr>
          <p:nvPr/>
        </p:nvSpPr>
        <p:spPr bwMode="auto">
          <a:xfrm>
            <a:off x="1219910" y="2165197"/>
            <a:ext cx="4243193" cy="734400"/>
          </a:xfrm>
          <a:prstGeom prst="flowChartDelay">
            <a:avLst/>
          </a:prstGeom>
          <a:solidFill>
            <a:schemeClr val="accent2"/>
          </a:solidFill>
          <a:ln w="9525">
            <a:noFill/>
            <a:miter lim="800000"/>
          </a:ln>
          <a:effectLst>
            <a:outerShdw blurRad="190500" dist="190500" dir="5400000" algn="ctr" rotWithShape="0">
              <a:srgbClr val="000000">
                <a:alpha val="43137"/>
              </a:srgbClr>
            </a:outerShdw>
          </a:effectLst>
        </p:spPr>
        <p:txBody>
          <a:bodyPr wrap="none" anchor="ctr"/>
          <a:lstStyle/>
          <a:p>
            <a:pPr defTabSz="913765">
              <a:defRPr/>
            </a:pPr>
            <a:endParaRPr lang="zh-CN" altLang="en-US" sz="2255">
              <a:solidFill>
                <a:srgbClr val="FFC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0190" name="AutoShape 19"/>
          <p:cNvSpPr>
            <a:spLocks noChangeArrowheads="1"/>
          </p:cNvSpPr>
          <p:nvPr/>
        </p:nvSpPr>
        <p:spPr bwMode="auto">
          <a:xfrm>
            <a:off x="1219910" y="3084692"/>
            <a:ext cx="3339625" cy="704545"/>
          </a:xfrm>
          <a:prstGeom prst="flowChartDelay">
            <a:avLst/>
          </a:prstGeom>
          <a:solidFill>
            <a:schemeClr val="accent5">
              <a:lumMod val="60000"/>
              <a:lumOff val="40000"/>
            </a:schemeClr>
          </a:solidFill>
          <a:ln w="9525">
            <a:noFill/>
            <a:miter lim="800000"/>
          </a:ln>
          <a:effectLst>
            <a:outerShdw blurRad="190500" dist="190500" dir="5400000" algn="ctr" rotWithShape="0">
              <a:srgbClr val="000000">
                <a:alpha val="43137"/>
              </a:srgbClr>
            </a:outerShdw>
          </a:effectLst>
        </p:spPr>
        <p:txBody>
          <a:bodyPr wrap="none" anchor="ctr"/>
          <a:lstStyle/>
          <a:p>
            <a:pPr defTabSz="913765">
              <a:defRPr/>
            </a:pPr>
            <a:endParaRPr lang="zh-CN" altLang="en-US" sz="2255">
              <a:solidFill>
                <a:srgbClr val="FFC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0191" name="AutoShape 20"/>
          <p:cNvSpPr>
            <a:spLocks noChangeArrowheads="1"/>
          </p:cNvSpPr>
          <p:nvPr/>
        </p:nvSpPr>
        <p:spPr bwMode="auto">
          <a:xfrm>
            <a:off x="1219912" y="3970350"/>
            <a:ext cx="2438045" cy="704545"/>
          </a:xfrm>
          <a:prstGeom prst="flowChartDelay">
            <a:avLst/>
          </a:prstGeom>
          <a:solidFill>
            <a:schemeClr val="accent2"/>
          </a:solidFill>
          <a:ln w="9525">
            <a:noFill/>
            <a:miter lim="800000"/>
          </a:ln>
          <a:effectLst>
            <a:outerShdw blurRad="190500" dist="190500" dir="5400000" algn="ctr" rotWithShape="0">
              <a:srgbClr val="000000">
                <a:alpha val="43137"/>
              </a:srgbClr>
            </a:outerShdw>
          </a:effectLst>
        </p:spPr>
        <p:txBody>
          <a:bodyPr wrap="none" anchor="ctr"/>
          <a:lstStyle/>
          <a:p>
            <a:pPr defTabSz="913765">
              <a:defRPr/>
            </a:pPr>
            <a:endParaRPr lang="zh-CN" altLang="en-US" sz="2255">
              <a:solidFill>
                <a:srgbClr val="FFC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0192" name="AutoShape 21"/>
          <p:cNvSpPr>
            <a:spLocks noChangeArrowheads="1"/>
          </p:cNvSpPr>
          <p:nvPr/>
        </p:nvSpPr>
        <p:spPr bwMode="auto">
          <a:xfrm>
            <a:off x="1219910" y="4800278"/>
            <a:ext cx="1624037" cy="704545"/>
          </a:xfrm>
          <a:prstGeom prst="flowChartDelay">
            <a:avLst/>
          </a:prstGeom>
          <a:solidFill>
            <a:schemeClr val="accent5">
              <a:lumMod val="60000"/>
              <a:lumOff val="40000"/>
            </a:schemeClr>
          </a:solidFill>
          <a:ln w="9525">
            <a:noFill/>
            <a:miter lim="800000"/>
          </a:ln>
          <a:effectLst>
            <a:outerShdw blurRad="190500" dist="190500" dir="5400000" algn="ctr" rotWithShape="0">
              <a:srgbClr val="000000">
                <a:alpha val="43137"/>
              </a:srgbClr>
            </a:outerShdw>
          </a:effectLst>
        </p:spPr>
        <p:txBody>
          <a:bodyPr wrap="none" anchor="ctr"/>
          <a:lstStyle/>
          <a:p>
            <a:pPr defTabSz="913765">
              <a:defRPr/>
            </a:pPr>
            <a:endParaRPr lang="zh-CN" altLang="en-US" sz="2255">
              <a:solidFill>
                <a:srgbClr val="FFC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a:extLst>
              <a:ext uri="{FF2B5EF4-FFF2-40B4-BE49-F238E27FC236}">
                <a16:creationId xmlns:a16="http://schemas.microsoft.com/office/drawing/2014/main" id="{819E87E7-6A06-4DA9-9181-835E14485AD5}"/>
              </a:ext>
            </a:extLst>
          </p:cNvPr>
          <p:cNvSpPr txBox="1"/>
          <p:nvPr/>
        </p:nvSpPr>
        <p:spPr>
          <a:xfrm>
            <a:off x="568812" y="299314"/>
            <a:ext cx="2031326"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latin typeface="+mn-ea"/>
                <a:cs typeface="经典综艺体简" panose="02010609000101010101" pitchFamily="49" charset="-122"/>
              </a:rPr>
              <a:t>输入文字</a:t>
            </a:r>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0189"/>
                                        </p:tgtEl>
                                        <p:attrNameLst>
                                          <p:attrName>style.visibility</p:attrName>
                                        </p:attrNameLst>
                                      </p:cBhvr>
                                      <p:to>
                                        <p:strVal val="visible"/>
                                      </p:to>
                                    </p:set>
                                    <p:anim calcmode="lin" valueType="num">
                                      <p:cBhvr additive="base">
                                        <p:cTn id="7" dur="500" fill="hold"/>
                                        <p:tgtEl>
                                          <p:spTgt spid="50189"/>
                                        </p:tgtEl>
                                        <p:attrNameLst>
                                          <p:attrName>ppt_x</p:attrName>
                                        </p:attrNameLst>
                                      </p:cBhvr>
                                      <p:tavLst>
                                        <p:tav tm="0">
                                          <p:val>
                                            <p:strVal val="0-#ppt_w/2"/>
                                          </p:val>
                                        </p:tav>
                                        <p:tav tm="100000">
                                          <p:val>
                                            <p:strVal val="#ppt_x"/>
                                          </p:val>
                                        </p:tav>
                                      </p:tavLst>
                                    </p:anim>
                                    <p:anim calcmode="lin" valueType="num">
                                      <p:cBhvr additive="base">
                                        <p:cTn id="8" dur="500" fill="hold"/>
                                        <p:tgtEl>
                                          <p:spTgt spid="5018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0190"/>
                                        </p:tgtEl>
                                        <p:attrNameLst>
                                          <p:attrName>style.visibility</p:attrName>
                                        </p:attrNameLst>
                                      </p:cBhvr>
                                      <p:to>
                                        <p:strVal val="visible"/>
                                      </p:to>
                                    </p:set>
                                    <p:anim calcmode="lin" valueType="num">
                                      <p:cBhvr additive="base">
                                        <p:cTn id="11" dur="500" fill="hold"/>
                                        <p:tgtEl>
                                          <p:spTgt spid="50190"/>
                                        </p:tgtEl>
                                        <p:attrNameLst>
                                          <p:attrName>ppt_x</p:attrName>
                                        </p:attrNameLst>
                                      </p:cBhvr>
                                      <p:tavLst>
                                        <p:tav tm="0">
                                          <p:val>
                                            <p:strVal val="0-#ppt_w/2"/>
                                          </p:val>
                                        </p:tav>
                                        <p:tav tm="100000">
                                          <p:val>
                                            <p:strVal val="#ppt_x"/>
                                          </p:val>
                                        </p:tav>
                                      </p:tavLst>
                                    </p:anim>
                                    <p:anim calcmode="lin" valueType="num">
                                      <p:cBhvr additive="base">
                                        <p:cTn id="12" dur="500" fill="hold"/>
                                        <p:tgtEl>
                                          <p:spTgt spid="5019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0191"/>
                                        </p:tgtEl>
                                        <p:attrNameLst>
                                          <p:attrName>style.visibility</p:attrName>
                                        </p:attrNameLst>
                                      </p:cBhvr>
                                      <p:to>
                                        <p:strVal val="visible"/>
                                      </p:to>
                                    </p:set>
                                    <p:anim calcmode="lin" valueType="num">
                                      <p:cBhvr additive="base">
                                        <p:cTn id="15" dur="500" fill="hold"/>
                                        <p:tgtEl>
                                          <p:spTgt spid="50191"/>
                                        </p:tgtEl>
                                        <p:attrNameLst>
                                          <p:attrName>ppt_x</p:attrName>
                                        </p:attrNameLst>
                                      </p:cBhvr>
                                      <p:tavLst>
                                        <p:tav tm="0">
                                          <p:val>
                                            <p:strVal val="0-#ppt_w/2"/>
                                          </p:val>
                                        </p:tav>
                                        <p:tav tm="100000">
                                          <p:val>
                                            <p:strVal val="#ppt_x"/>
                                          </p:val>
                                        </p:tav>
                                      </p:tavLst>
                                    </p:anim>
                                    <p:anim calcmode="lin" valueType="num">
                                      <p:cBhvr additive="base">
                                        <p:cTn id="16" dur="500" fill="hold"/>
                                        <p:tgtEl>
                                          <p:spTgt spid="5019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0192"/>
                                        </p:tgtEl>
                                        <p:attrNameLst>
                                          <p:attrName>style.visibility</p:attrName>
                                        </p:attrNameLst>
                                      </p:cBhvr>
                                      <p:to>
                                        <p:strVal val="visible"/>
                                      </p:to>
                                    </p:set>
                                    <p:anim calcmode="lin" valueType="num">
                                      <p:cBhvr additive="base">
                                        <p:cTn id="19" dur="500" fill="hold"/>
                                        <p:tgtEl>
                                          <p:spTgt spid="50192"/>
                                        </p:tgtEl>
                                        <p:attrNameLst>
                                          <p:attrName>ppt_x</p:attrName>
                                        </p:attrNameLst>
                                      </p:cBhvr>
                                      <p:tavLst>
                                        <p:tav tm="0">
                                          <p:val>
                                            <p:strVal val="0-#ppt_w/2"/>
                                          </p:val>
                                        </p:tav>
                                        <p:tav tm="100000">
                                          <p:val>
                                            <p:strVal val="#ppt_x"/>
                                          </p:val>
                                        </p:tav>
                                      </p:tavLst>
                                    </p:anim>
                                    <p:anim calcmode="lin" valueType="num">
                                      <p:cBhvr additive="base">
                                        <p:cTn id="20" dur="500" fill="hold"/>
                                        <p:tgtEl>
                                          <p:spTgt spid="5019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1000"/>
                            </p:stCondLst>
                            <p:childTnLst>
                              <p:par>
                                <p:cTn id="29" presetID="16" presetClass="entr" presetSubtype="42"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barn(outHorizontal)">
                                      <p:cBhvr>
                                        <p:cTn id="31" dur="500"/>
                                        <p:tgtEl>
                                          <p:spTgt spid="41"/>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par>
                          <p:cTn id="39" fill="hold">
                            <p:stCondLst>
                              <p:cond delay="2000"/>
                            </p:stCondLst>
                            <p:childTnLst>
                              <p:par>
                                <p:cTn id="40" presetID="16" presetClass="entr" presetSubtype="42" fill="hold"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barn(outHorizontal)">
                                      <p:cBhvr>
                                        <p:cTn id="42" dur="500"/>
                                        <p:tgtEl>
                                          <p:spTgt spid="44"/>
                                        </p:tgtEl>
                                      </p:cBhvr>
                                    </p:animEffect>
                                  </p:childTnLst>
                                </p:cTn>
                              </p:par>
                            </p:childTnLst>
                          </p:cTn>
                        </p:par>
                        <p:par>
                          <p:cTn id="43" fill="hold">
                            <p:stCondLst>
                              <p:cond delay="2500"/>
                            </p:stCondLst>
                            <p:childTnLst>
                              <p:par>
                                <p:cTn id="44" presetID="10" presetClass="entr" presetSubtype="0" fill="hold" grpId="0" nodeType="after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childTnLst>
                          </p:cTn>
                        </p:par>
                        <p:par>
                          <p:cTn id="50" fill="hold">
                            <p:stCondLst>
                              <p:cond delay="3000"/>
                            </p:stCondLst>
                            <p:childTnLst>
                              <p:par>
                                <p:cTn id="51" presetID="16" presetClass="entr" presetSubtype="42" fill="hold"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barn(outHorizontal)">
                                      <p:cBhvr>
                                        <p:cTn id="53" dur="500"/>
                                        <p:tgtEl>
                                          <p:spTgt spid="47"/>
                                        </p:tgtEl>
                                      </p:cBhvr>
                                    </p:animEffect>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par>
                          <p:cTn id="61" fill="hold">
                            <p:stCondLst>
                              <p:cond delay="4000"/>
                            </p:stCondLst>
                            <p:childTnLst>
                              <p:par>
                                <p:cTn id="62" presetID="16" presetClass="entr" presetSubtype="42" fill="hold" nodeType="after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barn(outHorizontal)">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2" grpId="0"/>
      <p:bldP spid="43" grpId="0"/>
      <p:bldP spid="45" grpId="0"/>
      <p:bldP spid="46" grpId="0"/>
      <p:bldP spid="48" grpId="0"/>
      <p:bldP spid="49" grpId="0"/>
      <p:bldP spid="50189" grpId="0" bldLvl="0" animBg="1"/>
      <p:bldP spid="50190" grpId="0" bldLvl="0" animBg="1"/>
      <p:bldP spid="50191" grpId="0" bldLvl="0" animBg="1"/>
      <p:bldP spid="50192"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1492108" y="299314"/>
            <a:ext cx="8594132" cy="646331"/>
            <a:chOff x="3111266" y="280264"/>
            <a:chExt cx="8594132" cy="646331"/>
          </a:xfrm>
        </p:grpSpPr>
        <p:sp>
          <p:nvSpPr>
            <p:cNvPr id="47" name="文本框 46"/>
            <p:cNvSpPr txBox="1"/>
            <p:nvPr/>
          </p:nvSpPr>
          <p:spPr>
            <a:xfrm>
              <a:off x="3111266" y="280264"/>
              <a:ext cx="184731" cy="646331"/>
            </a:xfrm>
            <a:prstGeom prst="rect">
              <a:avLst/>
            </a:prstGeom>
            <a:noFill/>
          </p:spPr>
          <p:txBody>
            <a:bodyPr wrap="none" rtlCol="0">
              <a:spAutoFit/>
              <a:scene3d>
                <a:camera prst="orthographicFront"/>
                <a:lightRig rig="threePt" dir="t"/>
              </a:scene3d>
              <a:sp3d contourW="12700"/>
            </a:bodyPr>
            <a:lstStyle/>
            <a:p>
              <a:pPr algn="ctr"/>
              <a:endParaRPr lang="zh-CN" altLang="en-US" sz="3600" b="1" dirty="0">
                <a:solidFill>
                  <a:schemeClr val="bg1"/>
                </a:solidFill>
                <a:latin typeface="+mn-ea"/>
                <a:cs typeface="经典综艺体简" panose="02010609000101010101" pitchFamily="49" charset="-122"/>
              </a:endParaRPr>
            </a:p>
          </p:txBody>
        </p:sp>
        <p:sp>
          <p:nvSpPr>
            <p:cNvPr id="48" name="文本框 47"/>
            <p:cNvSpPr txBox="1"/>
            <p:nvPr/>
          </p:nvSpPr>
          <p:spPr>
            <a:xfrm>
              <a:off x="5467268" y="578166"/>
              <a:ext cx="6238130" cy="34842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600" dirty="0">
                  <a:solidFill>
                    <a:schemeClr val="bg1">
                      <a:lumMod val="50000"/>
                    </a:schemeClr>
                  </a:solidFill>
                  <a:latin typeface="Century Gothic" panose="020B0502020202020204" pitchFamily="34" charset="0"/>
                  <a:ea typeface="+mj-ea"/>
                </a:rPr>
                <a:t>The user can demonstrate on a projector or computer</a:t>
              </a:r>
            </a:p>
          </p:txBody>
        </p:sp>
      </p:grpSp>
      <p:sp>
        <p:nvSpPr>
          <p:cNvPr id="2" name="MH_Other_2"/>
          <p:cNvSpPr/>
          <p:nvPr>
            <p:custDataLst>
              <p:tags r:id="rId1"/>
            </p:custDataLst>
          </p:nvPr>
        </p:nvSpPr>
        <p:spPr bwMode="auto">
          <a:xfrm>
            <a:off x="3367242" y="1945964"/>
            <a:ext cx="1367966" cy="4256676"/>
          </a:xfrm>
          <a:custGeom>
            <a:avLst/>
            <a:gdLst>
              <a:gd name="connsiteX0" fmla="*/ 0 w 1367966"/>
              <a:gd name="connsiteY0" fmla="*/ 0 h 5544824"/>
              <a:gd name="connsiteX1" fmla="*/ 1367966 w 1367966"/>
              <a:gd name="connsiteY1" fmla="*/ 151078 h 5544824"/>
              <a:gd name="connsiteX2" fmla="*/ 1367966 w 1367966"/>
              <a:gd name="connsiteY2" fmla="*/ 5495894 h 5544824"/>
              <a:gd name="connsiteX3" fmla="*/ 37914 w 1367966"/>
              <a:gd name="connsiteY3" fmla="*/ 5544824 h 5544824"/>
              <a:gd name="connsiteX0-1" fmla="*/ 0 w 1367966"/>
              <a:gd name="connsiteY0-2" fmla="*/ 0 h 5544824"/>
              <a:gd name="connsiteX1-3" fmla="*/ 1367966 w 1367966"/>
              <a:gd name="connsiteY1-4" fmla="*/ 151078 h 5544824"/>
              <a:gd name="connsiteX2-5" fmla="*/ 1358441 w 1367966"/>
              <a:gd name="connsiteY2-6" fmla="*/ 5476844 h 5544824"/>
              <a:gd name="connsiteX3-7" fmla="*/ 37914 w 1367966"/>
              <a:gd name="connsiteY3-8" fmla="*/ 5544824 h 5544824"/>
              <a:gd name="connsiteX4" fmla="*/ 0 w 1367966"/>
              <a:gd name="connsiteY4" fmla="*/ 0 h 5544824"/>
              <a:gd name="connsiteX0-9" fmla="*/ 0 w 1367966"/>
              <a:gd name="connsiteY0-10" fmla="*/ 0 h 5544824"/>
              <a:gd name="connsiteX1-11" fmla="*/ 1367966 w 1367966"/>
              <a:gd name="connsiteY1-12" fmla="*/ 151078 h 5544824"/>
              <a:gd name="connsiteX2-13" fmla="*/ 1367966 w 1367966"/>
              <a:gd name="connsiteY2-14" fmla="*/ 5476844 h 5544824"/>
              <a:gd name="connsiteX3-15" fmla="*/ 37914 w 1367966"/>
              <a:gd name="connsiteY3-16" fmla="*/ 5544824 h 5544824"/>
              <a:gd name="connsiteX4-17" fmla="*/ 0 w 1367966"/>
              <a:gd name="connsiteY4-18" fmla="*/ 0 h 554482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367966" h="5544824">
                <a:moveTo>
                  <a:pt x="0" y="0"/>
                </a:moveTo>
                <a:lnTo>
                  <a:pt x="1367966" y="151078"/>
                </a:lnTo>
                <a:lnTo>
                  <a:pt x="1367966" y="5476844"/>
                </a:lnTo>
                <a:lnTo>
                  <a:pt x="37914" y="5544824"/>
                </a:lnTo>
                <a:lnTo>
                  <a:pt x="0" y="0"/>
                </a:lnTo>
                <a:close/>
              </a:path>
            </a:pathLst>
          </a:custGeom>
          <a:solidFill>
            <a:schemeClr val="bg1">
              <a:lumMod val="95000"/>
            </a:schemeClr>
          </a:solidFill>
          <a:ln>
            <a:noFill/>
          </a:ln>
          <a:effectLst/>
        </p:spPr>
        <p:txBody>
          <a:bodyPr rtlCol="0" anchor="ctr"/>
          <a:lstStyle/>
          <a:p>
            <a:pPr algn="ctr" eaLnBrk="1" hangingPunct="1">
              <a:spcBef>
                <a:spcPct val="0"/>
              </a:spcBef>
              <a:buFontTx/>
              <a:buNone/>
            </a:pPr>
            <a:endParaRPr lang="zh-CN" altLang="en-US">
              <a:solidFill>
                <a:srgbClr val="FFFFFF"/>
              </a:solidFill>
            </a:endParaRPr>
          </a:p>
        </p:txBody>
      </p:sp>
      <p:sp>
        <p:nvSpPr>
          <p:cNvPr id="13" name="MH_Other_4"/>
          <p:cNvSpPr/>
          <p:nvPr>
            <p:custDataLst>
              <p:tags r:id="rId2"/>
            </p:custDataLst>
          </p:nvPr>
        </p:nvSpPr>
        <p:spPr bwMode="auto">
          <a:xfrm>
            <a:off x="3405529" y="4013568"/>
            <a:ext cx="698500" cy="225426"/>
          </a:xfrm>
          <a:custGeom>
            <a:avLst/>
            <a:gdLst>
              <a:gd name="connsiteX0" fmla="*/ 0 w 698500"/>
              <a:gd name="connsiteY0" fmla="*/ 0 h 187325"/>
              <a:gd name="connsiteX1" fmla="*/ 698500 w 698500"/>
              <a:gd name="connsiteY1" fmla="*/ 92075 h 187325"/>
              <a:gd name="connsiteX2" fmla="*/ 0 w 698500"/>
              <a:gd name="connsiteY2" fmla="*/ 187325 h 187325"/>
              <a:gd name="connsiteX3" fmla="*/ 0 w 698500"/>
              <a:gd name="connsiteY3" fmla="*/ 0 h 187325"/>
            </a:gdLst>
            <a:ahLst/>
            <a:cxnLst>
              <a:cxn ang="0">
                <a:pos x="connsiteX0" y="connsiteY0"/>
              </a:cxn>
              <a:cxn ang="0">
                <a:pos x="connsiteX1" y="connsiteY1"/>
              </a:cxn>
              <a:cxn ang="0">
                <a:pos x="connsiteX2" y="connsiteY2"/>
              </a:cxn>
              <a:cxn ang="0">
                <a:pos x="connsiteX3" y="connsiteY3"/>
              </a:cxn>
            </a:cxnLst>
            <a:rect l="l" t="t" r="r" b="b"/>
            <a:pathLst>
              <a:path w="698500" h="187325">
                <a:moveTo>
                  <a:pt x="0" y="0"/>
                </a:moveTo>
                <a:lnTo>
                  <a:pt x="698500" y="92075"/>
                </a:lnTo>
                <a:lnTo>
                  <a:pt x="0" y="187325"/>
                </a:lnTo>
                <a:cubicBezTo>
                  <a:pt x="1058" y="123825"/>
                  <a:pt x="2117" y="60325"/>
                  <a:pt x="0" y="0"/>
                </a:cubicBezTo>
                <a:close/>
              </a:path>
            </a:pathLst>
          </a:custGeom>
          <a:gradFill flip="none" rotWithShape="1">
            <a:gsLst>
              <a:gs pos="10000">
                <a:schemeClr val="tx1">
                  <a:lumMod val="50000"/>
                  <a:lumOff val="50000"/>
                </a:schemeClr>
              </a:gs>
              <a:gs pos="100000">
                <a:srgbClr val="D9D9D9">
                  <a:alpha val="0"/>
                </a:srgbClr>
              </a:gs>
            </a:gsLst>
            <a:path path="circle">
              <a:fillToRect l="100000" t="100000"/>
            </a:path>
            <a:tileRect r="-100000" b="-100000"/>
          </a:gradFill>
          <a:ln>
            <a:noFill/>
          </a:ln>
          <a:effectLst/>
        </p:spPr>
        <p:txBody>
          <a:bodyPr rtlCol="0" anchor="ctr"/>
          <a:lstStyle/>
          <a:p>
            <a:pPr algn="ctr" eaLnBrk="1" hangingPunct="1">
              <a:spcBef>
                <a:spcPct val="0"/>
              </a:spcBef>
              <a:buFontTx/>
              <a:buNone/>
            </a:pPr>
            <a:endParaRPr lang="zh-CN" altLang="en-US">
              <a:solidFill>
                <a:srgbClr val="FFFFFF"/>
              </a:solidFill>
            </a:endParaRPr>
          </a:p>
        </p:txBody>
      </p:sp>
      <p:sp>
        <p:nvSpPr>
          <p:cNvPr id="6" name="MH_Other_5"/>
          <p:cNvSpPr/>
          <p:nvPr>
            <p:custDataLst>
              <p:tags r:id="rId3"/>
            </p:custDataLst>
          </p:nvPr>
        </p:nvSpPr>
        <p:spPr bwMode="auto">
          <a:xfrm>
            <a:off x="1558465" y="1745362"/>
            <a:ext cx="2561391" cy="2369806"/>
          </a:xfrm>
          <a:custGeom>
            <a:avLst/>
            <a:gdLst>
              <a:gd name="connsiteX0" fmla="*/ 0 w 2561391"/>
              <a:gd name="connsiteY0" fmla="*/ 0 h 2369806"/>
              <a:gd name="connsiteX1" fmla="*/ 2561391 w 2561391"/>
              <a:gd name="connsiteY1" fmla="*/ 282879 h 2369806"/>
              <a:gd name="connsiteX2" fmla="*/ 2543647 w 2561391"/>
              <a:gd name="connsiteY2" fmla="*/ 2369806 h 2369806"/>
              <a:gd name="connsiteX3" fmla="*/ 6834 w 2561391"/>
              <a:gd name="connsiteY3" fmla="*/ 2046376 h 2369806"/>
              <a:gd name="connsiteX0-1" fmla="*/ 0 w 2561391"/>
              <a:gd name="connsiteY0-2" fmla="*/ 0 h 2369806"/>
              <a:gd name="connsiteX1-3" fmla="*/ 2561391 w 2561391"/>
              <a:gd name="connsiteY1-4" fmla="*/ 282879 h 2369806"/>
              <a:gd name="connsiteX2-5" fmla="*/ 2543647 w 2561391"/>
              <a:gd name="connsiteY2-6" fmla="*/ 2369806 h 2369806"/>
              <a:gd name="connsiteX3-7" fmla="*/ 6834 w 2561391"/>
              <a:gd name="connsiteY3-8" fmla="*/ 2099716 h 2369806"/>
              <a:gd name="connsiteX4" fmla="*/ 0 w 2561391"/>
              <a:gd name="connsiteY4" fmla="*/ 0 h 2369806"/>
              <a:gd name="connsiteX0-9" fmla="*/ 0 w 2561391"/>
              <a:gd name="connsiteY0-10" fmla="*/ 0 h 2369806"/>
              <a:gd name="connsiteX1-11" fmla="*/ 2561391 w 2561391"/>
              <a:gd name="connsiteY1-12" fmla="*/ 282879 h 2369806"/>
              <a:gd name="connsiteX2-13" fmla="*/ 2543647 w 2561391"/>
              <a:gd name="connsiteY2-14" fmla="*/ 2369806 h 2369806"/>
              <a:gd name="connsiteX3-15" fmla="*/ 6834 w 2561391"/>
              <a:gd name="connsiteY3-16" fmla="*/ 2130196 h 2369806"/>
              <a:gd name="connsiteX4-17" fmla="*/ 0 w 2561391"/>
              <a:gd name="connsiteY4-18" fmla="*/ 0 h 2369806"/>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2561391" h="2369806">
                <a:moveTo>
                  <a:pt x="0" y="0"/>
                </a:moveTo>
                <a:lnTo>
                  <a:pt x="2561391" y="282879"/>
                </a:lnTo>
                <a:lnTo>
                  <a:pt x="2543647" y="2369806"/>
                </a:lnTo>
                <a:lnTo>
                  <a:pt x="6834" y="2130196"/>
                </a:lnTo>
                <a:cubicBezTo>
                  <a:pt x="4556" y="1448071"/>
                  <a:pt x="2278" y="682125"/>
                  <a:pt x="0" y="0"/>
                </a:cubicBezTo>
                <a:close/>
              </a:path>
            </a:pathLst>
          </a:custGeom>
          <a:solidFill>
            <a:schemeClr val="bg1">
              <a:lumMod val="95000"/>
            </a:schemeClr>
          </a:solidFill>
          <a:ln>
            <a:noFill/>
          </a:ln>
          <a:effectLst/>
        </p:spPr>
        <p:txBody>
          <a:bodyPr rtlCol="0" anchor="ctr"/>
          <a:lstStyle/>
          <a:p>
            <a:pPr algn="ctr" eaLnBrk="1" hangingPunct="1">
              <a:spcBef>
                <a:spcPct val="0"/>
              </a:spcBef>
              <a:buFontTx/>
              <a:buNone/>
            </a:pPr>
            <a:endParaRPr lang="zh-CN" altLang="en-US">
              <a:solidFill>
                <a:srgbClr val="D9D9D9"/>
              </a:solidFill>
            </a:endParaRPr>
          </a:p>
        </p:txBody>
      </p:sp>
      <p:sp>
        <p:nvSpPr>
          <p:cNvPr id="14" name="MH_Other_6"/>
          <p:cNvSpPr/>
          <p:nvPr>
            <p:custDataLst>
              <p:tags r:id="rId4"/>
            </p:custDataLst>
          </p:nvPr>
        </p:nvSpPr>
        <p:spPr bwMode="auto">
          <a:xfrm rot="460708" flipH="1">
            <a:off x="4064221" y="5758453"/>
            <a:ext cx="685409" cy="227281"/>
          </a:xfrm>
          <a:custGeom>
            <a:avLst/>
            <a:gdLst>
              <a:gd name="connsiteX0" fmla="*/ 0 w 698500"/>
              <a:gd name="connsiteY0" fmla="*/ 0 h 187325"/>
              <a:gd name="connsiteX1" fmla="*/ 698500 w 698500"/>
              <a:gd name="connsiteY1" fmla="*/ 92075 h 187325"/>
              <a:gd name="connsiteX2" fmla="*/ 0 w 698500"/>
              <a:gd name="connsiteY2" fmla="*/ 187325 h 187325"/>
              <a:gd name="connsiteX3" fmla="*/ 0 w 698500"/>
              <a:gd name="connsiteY3" fmla="*/ 0 h 187325"/>
              <a:gd name="connsiteX0-1" fmla="*/ 9471 w 698500"/>
              <a:gd name="connsiteY0-2" fmla="*/ 0 h 184307"/>
              <a:gd name="connsiteX1-3" fmla="*/ 698500 w 698500"/>
              <a:gd name="connsiteY1-4" fmla="*/ 89057 h 184307"/>
              <a:gd name="connsiteX2-5" fmla="*/ 0 w 698500"/>
              <a:gd name="connsiteY2-6" fmla="*/ 184307 h 184307"/>
              <a:gd name="connsiteX3-7" fmla="*/ 9471 w 698500"/>
              <a:gd name="connsiteY3-8" fmla="*/ 0 h 184307"/>
              <a:gd name="connsiteX0-9" fmla="*/ 22714 w 711743"/>
              <a:gd name="connsiteY0-10" fmla="*/ 0 h 188867"/>
              <a:gd name="connsiteX1-11" fmla="*/ 711743 w 711743"/>
              <a:gd name="connsiteY1-12" fmla="*/ 89057 h 188867"/>
              <a:gd name="connsiteX2-13" fmla="*/ 0 w 711743"/>
              <a:gd name="connsiteY2-14" fmla="*/ 188867 h 188867"/>
              <a:gd name="connsiteX3-15" fmla="*/ 22714 w 711743"/>
              <a:gd name="connsiteY3-16" fmla="*/ 0 h 188867"/>
            </a:gdLst>
            <a:ahLst/>
            <a:cxnLst>
              <a:cxn ang="0">
                <a:pos x="connsiteX0-1" y="connsiteY0-2"/>
              </a:cxn>
              <a:cxn ang="0">
                <a:pos x="connsiteX1-3" y="connsiteY1-4"/>
              </a:cxn>
              <a:cxn ang="0">
                <a:pos x="connsiteX2-5" y="connsiteY2-6"/>
              </a:cxn>
              <a:cxn ang="0">
                <a:pos x="connsiteX3-7" y="connsiteY3-8"/>
              </a:cxn>
            </a:cxnLst>
            <a:rect l="l" t="t" r="r" b="b"/>
            <a:pathLst>
              <a:path w="711743" h="188867">
                <a:moveTo>
                  <a:pt x="22714" y="0"/>
                </a:moveTo>
                <a:lnTo>
                  <a:pt x="711743" y="89057"/>
                </a:lnTo>
                <a:lnTo>
                  <a:pt x="0" y="188867"/>
                </a:lnTo>
                <a:cubicBezTo>
                  <a:pt x="1058" y="125367"/>
                  <a:pt x="24831" y="60325"/>
                  <a:pt x="22714" y="0"/>
                </a:cubicBezTo>
                <a:close/>
              </a:path>
            </a:pathLst>
          </a:custGeom>
          <a:gradFill flip="none" rotWithShape="1">
            <a:gsLst>
              <a:gs pos="10000">
                <a:schemeClr val="tx1">
                  <a:lumMod val="50000"/>
                  <a:lumOff val="50000"/>
                </a:schemeClr>
              </a:gs>
              <a:gs pos="100000">
                <a:srgbClr val="D9D9D9">
                  <a:alpha val="0"/>
                </a:srgbClr>
              </a:gs>
            </a:gsLst>
            <a:path path="circle">
              <a:fillToRect l="100000" t="100000"/>
            </a:path>
            <a:tileRect r="-100000" b="-100000"/>
          </a:gradFill>
          <a:ln>
            <a:noFill/>
          </a:ln>
          <a:effectLst/>
        </p:spPr>
        <p:txBody>
          <a:bodyPr rtlCol="0" anchor="ctr"/>
          <a:lstStyle/>
          <a:p>
            <a:pPr algn="ctr" eaLnBrk="1" hangingPunct="1">
              <a:spcBef>
                <a:spcPct val="0"/>
              </a:spcBef>
              <a:buFontTx/>
              <a:buNone/>
            </a:pPr>
            <a:endParaRPr lang="zh-CN" altLang="en-US">
              <a:solidFill>
                <a:srgbClr val="FFFFFF"/>
              </a:solidFill>
            </a:endParaRPr>
          </a:p>
        </p:txBody>
      </p:sp>
      <p:sp>
        <p:nvSpPr>
          <p:cNvPr id="7" name="MH_Other_7"/>
          <p:cNvSpPr/>
          <p:nvPr>
            <p:custDataLst>
              <p:tags r:id="rId5"/>
            </p:custDataLst>
          </p:nvPr>
        </p:nvSpPr>
        <p:spPr bwMode="auto">
          <a:xfrm>
            <a:off x="4079935" y="3572243"/>
            <a:ext cx="2535519" cy="2247900"/>
          </a:xfrm>
          <a:custGeom>
            <a:avLst/>
            <a:gdLst>
              <a:gd name="connsiteX0" fmla="*/ 2657475 w 2667000"/>
              <a:gd name="connsiteY0" fmla="*/ 19050 h 2247900"/>
              <a:gd name="connsiteX1" fmla="*/ 2667000 w 2667000"/>
              <a:gd name="connsiteY1" fmla="*/ 2247900 h 2247900"/>
              <a:gd name="connsiteX2" fmla="*/ 0 w 2667000"/>
              <a:gd name="connsiteY2" fmla="*/ 2238375 h 2247900"/>
              <a:gd name="connsiteX3" fmla="*/ 57150 w 2667000"/>
              <a:gd name="connsiteY3" fmla="*/ 0 h 2247900"/>
              <a:gd name="connsiteX4" fmla="*/ 2657475 w 2667000"/>
              <a:gd name="connsiteY4" fmla="*/ 19050 h 224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0" h="2247900">
                <a:moveTo>
                  <a:pt x="2657475" y="19050"/>
                </a:moveTo>
                <a:lnTo>
                  <a:pt x="2667000" y="2247900"/>
                </a:lnTo>
                <a:lnTo>
                  <a:pt x="0" y="2238375"/>
                </a:lnTo>
                <a:lnTo>
                  <a:pt x="57150" y="0"/>
                </a:lnTo>
                <a:lnTo>
                  <a:pt x="2657475" y="19050"/>
                </a:lnTo>
                <a:close/>
              </a:path>
            </a:pathLst>
          </a:custGeom>
          <a:solidFill>
            <a:schemeClr val="bg1">
              <a:lumMod val="95000"/>
            </a:schemeClr>
          </a:solidFill>
          <a:ln>
            <a:noFill/>
          </a:ln>
          <a:effectLst/>
        </p:spPr>
        <p:txBody>
          <a:bodyPr rtlCol="0" anchor="ctr"/>
          <a:lstStyle/>
          <a:p>
            <a:pPr algn="ctr" eaLnBrk="1" hangingPunct="1">
              <a:spcBef>
                <a:spcPct val="0"/>
              </a:spcBef>
              <a:buFontTx/>
              <a:buNone/>
            </a:pPr>
            <a:endParaRPr lang="zh-CN" altLang="en-US">
              <a:solidFill>
                <a:srgbClr val="FFFFFF"/>
              </a:solidFill>
            </a:endParaRPr>
          </a:p>
        </p:txBody>
      </p:sp>
      <p:grpSp>
        <p:nvGrpSpPr>
          <p:cNvPr id="15" name="组合 14"/>
          <p:cNvGrpSpPr/>
          <p:nvPr/>
        </p:nvGrpSpPr>
        <p:grpSpPr>
          <a:xfrm>
            <a:off x="5636696" y="2073716"/>
            <a:ext cx="5087819" cy="1158720"/>
            <a:chOff x="874713" y="3325188"/>
            <a:chExt cx="5087819" cy="1158720"/>
          </a:xfrm>
        </p:grpSpPr>
        <p:sp>
          <p:nvSpPr>
            <p:cNvPr id="16" name="矩形 15"/>
            <p:cNvSpPr/>
            <p:nvPr/>
          </p:nvSpPr>
          <p:spPr>
            <a:xfrm>
              <a:off x="874713" y="3800644"/>
              <a:ext cx="5087819" cy="68326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a:t>
              </a:r>
            </a:p>
          </p:txBody>
        </p:sp>
        <p:sp>
          <p:nvSpPr>
            <p:cNvPr id="8" name="矩形 7"/>
            <p:cNvSpPr/>
            <p:nvPr/>
          </p:nvSpPr>
          <p:spPr>
            <a:xfrm>
              <a:off x="874713" y="3325188"/>
              <a:ext cx="2241974" cy="49795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sp>
        <p:nvSpPr>
          <p:cNvPr id="9" name="椭圆 8"/>
          <p:cNvSpPr/>
          <p:nvPr/>
        </p:nvSpPr>
        <p:spPr>
          <a:xfrm>
            <a:off x="7285663" y="3907390"/>
            <a:ext cx="663207" cy="663207"/>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530826" y="3907390"/>
            <a:ext cx="663207" cy="663207"/>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9775988" y="3907390"/>
            <a:ext cx="663207" cy="663207"/>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965110" y="4696193"/>
            <a:ext cx="1304312" cy="36279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文字添加</a:t>
            </a:r>
          </a:p>
        </p:txBody>
      </p:sp>
      <p:sp>
        <p:nvSpPr>
          <p:cNvPr id="17" name="矩形 16"/>
          <p:cNvSpPr/>
          <p:nvPr/>
        </p:nvSpPr>
        <p:spPr>
          <a:xfrm>
            <a:off x="8210273" y="4696193"/>
            <a:ext cx="1304312" cy="36279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文字添加</a:t>
            </a:r>
          </a:p>
        </p:txBody>
      </p:sp>
      <p:sp>
        <p:nvSpPr>
          <p:cNvPr id="18" name="矩形 17"/>
          <p:cNvSpPr/>
          <p:nvPr/>
        </p:nvSpPr>
        <p:spPr>
          <a:xfrm>
            <a:off x="9455435" y="4696193"/>
            <a:ext cx="1304312" cy="36279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文字添加</a:t>
            </a:r>
          </a:p>
        </p:txBody>
      </p:sp>
      <p:sp>
        <p:nvSpPr>
          <p:cNvPr id="49" name="椭圆 29"/>
          <p:cNvSpPr/>
          <p:nvPr/>
        </p:nvSpPr>
        <p:spPr>
          <a:xfrm>
            <a:off x="7400319" y="4076714"/>
            <a:ext cx="433896" cy="323894"/>
          </a:xfrm>
          <a:custGeom>
            <a:avLst/>
            <a:gdLst>
              <a:gd name="connsiteX0" fmla="*/ 254001 w 338138"/>
              <a:gd name="connsiteY0" fmla="*/ 63500 h 252413"/>
              <a:gd name="connsiteX1" fmla="*/ 126604 w 338138"/>
              <a:gd name="connsiteY1" fmla="*/ 84591 h 252413"/>
              <a:gd name="connsiteX2" fmla="*/ 126604 w 338138"/>
              <a:gd name="connsiteY2" fmla="*/ 170274 h 252413"/>
              <a:gd name="connsiteX3" fmla="*/ 115987 w 338138"/>
              <a:gd name="connsiteY3" fmla="*/ 168956 h 252413"/>
              <a:gd name="connsiteX4" fmla="*/ 84138 w 338138"/>
              <a:gd name="connsiteY4" fmla="*/ 190047 h 252413"/>
              <a:gd name="connsiteX5" fmla="*/ 115987 w 338138"/>
              <a:gd name="connsiteY5" fmla="*/ 211138 h 252413"/>
              <a:gd name="connsiteX6" fmla="*/ 147837 w 338138"/>
              <a:gd name="connsiteY6" fmla="*/ 190047 h 252413"/>
              <a:gd name="connsiteX7" fmla="*/ 147837 w 338138"/>
              <a:gd name="connsiteY7" fmla="*/ 122819 h 252413"/>
              <a:gd name="connsiteX8" fmla="*/ 232768 w 338138"/>
              <a:gd name="connsiteY8" fmla="*/ 109637 h 252413"/>
              <a:gd name="connsiteX9" fmla="*/ 232768 w 338138"/>
              <a:gd name="connsiteY9" fmla="*/ 149183 h 252413"/>
              <a:gd name="connsiteX10" fmla="*/ 222152 w 338138"/>
              <a:gd name="connsiteY10" fmla="*/ 147865 h 252413"/>
              <a:gd name="connsiteX11" fmla="*/ 190303 w 338138"/>
              <a:gd name="connsiteY11" fmla="*/ 168956 h 252413"/>
              <a:gd name="connsiteX12" fmla="*/ 222152 w 338138"/>
              <a:gd name="connsiteY12" fmla="*/ 190047 h 252413"/>
              <a:gd name="connsiteX13" fmla="*/ 254001 w 338138"/>
              <a:gd name="connsiteY13" fmla="*/ 168956 h 252413"/>
              <a:gd name="connsiteX14" fmla="*/ 211336 w 338138"/>
              <a:gd name="connsiteY14" fmla="*/ 0 h 252413"/>
              <a:gd name="connsiteX15" fmla="*/ 295871 w 338138"/>
              <a:gd name="connsiteY15" fmla="*/ 84138 h 252413"/>
              <a:gd name="connsiteX16" fmla="*/ 294550 w 338138"/>
              <a:gd name="connsiteY16" fmla="*/ 94655 h 252413"/>
              <a:gd name="connsiteX17" fmla="*/ 338138 w 338138"/>
              <a:gd name="connsiteY17" fmla="*/ 168275 h 252413"/>
              <a:gd name="connsiteX18" fmla="*/ 253604 w 338138"/>
              <a:gd name="connsiteY18" fmla="*/ 252413 h 252413"/>
              <a:gd name="connsiteX19" fmla="*/ 73968 w 338138"/>
              <a:gd name="connsiteY19" fmla="*/ 252413 h 252413"/>
              <a:gd name="connsiteX20" fmla="*/ 0 w 338138"/>
              <a:gd name="connsiteY20" fmla="*/ 178793 h 252413"/>
              <a:gd name="connsiteX21" fmla="*/ 52834 w 338138"/>
              <a:gd name="connsiteY21" fmla="*/ 109116 h 252413"/>
              <a:gd name="connsiteX22" fmla="*/ 52834 w 338138"/>
              <a:gd name="connsiteY22" fmla="*/ 105172 h 252413"/>
              <a:gd name="connsiteX23" fmla="*/ 126802 w 338138"/>
              <a:gd name="connsiteY23" fmla="*/ 31552 h 252413"/>
              <a:gd name="connsiteX24" fmla="*/ 143973 w 338138"/>
              <a:gd name="connsiteY24" fmla="*/ 34181 h 252413"/>
              <a:gd name="connsiteX25" fmla="*/ 211336 w 338138"/>
              <a:gd name="connsiteY25" fmla="*/ 0 h 25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8138" h="252413">
                <a:moveTo>
                  <a:pt x="254001" y="63500"/>
                </a:moveTo>
                <a:cubicBezTo>
                  <a:pt x="254001" y="63500"/>
                  <a:pt x="254001" y="63500"/>
                  <a:pt x="126604" y="84591"/>
                </a:cubicBezTo>
                <a:cubicBezTo>
                  <a:pt x="126604" y="84591"/>
                  <a:pt x="126604" y="84591"/>
                  <a:pt x="126604" y="170274"/>
                </a:cubicBezTo>
                <a:cubicBezTo>
                  <a:pt x="122623" y="168956"/>
                  <a:pt x="119969" y="168956"/>
                  <a:pt x="115987" y="168956"/>
                </a:cubicBezTo>
                <a:cubicBezTo>
                  <a:pt x="98736" y="168956"/>
                  <a:pt x="84138" y="178183"/>
                  <a:pt x="84138" y="190047"/>
                </a:cubicBezTo>
                <a:cubicBezTo>
                  <a:pt x="84138" y="201911"/>
                  <a:pt x="98736" y="211138"/>
                  <a:pt x="115987" y="211138"/>
                </a:cubicBezTo>
                <a:cubicBezTo>
                  <a:pt x="133239" y="211138"/>
                  <a:pt x="147837" y="201911"/>
                  <a:pt x="147837" y="190047"/>
                </a:cubicBezTo>
                <a:cubicBezTo>
                  <a:pt x="147837" y="190047"/>
                  <a:pt x="147837" y="190047"/>
                  <a:pt x="147837" y="122819"/>
                </a:cubicBezTo>
                <a:cubicBezTo>
                  <a:pt x="147837" y="122819"/>
                  <a:pt x="147837" y="122819"/>
                  <a:pt x="232768" y="109637"/>
                </a:cubicBezTo>
                <a:cubicBezTo>
                  <a:pt x="232768" y="109637"/>
                  <a:pt x="232768" y="109637"/>
                  <a:pt x="232768" y="149183"/>
                </a:cubicBezTo>
                <a:cubicBezTo>
                  <a:pt x="228787" y="147865"/>
                  <a:pt x="226133" y="147865"/>
                  <a:pt x="222152" y="147865"/>
                </a:cubicBezTo>
                <a:cubicBezTo>
                  <a:pt x="204900" y="147865"/>
                  <a:pt x="190303" y="157092"/>
                  <a:pt x="190303" y="168956"/>
                </a:cubicBezTo>
                <a:cubicBezTo>
                  <a:pt x="190303" y="180820"/>
                  <a:pt x="204900" y="190047"/>
                  <a:pt x="222152" y="190047"/>
                </a:cubicBezTo>
                <a:cubicBezTo>
                  <a:pt x="239404" y="190047"/>
                  <a:pt x="254001" y="180820"/>
                  <a:pt x="254001" y="168956"/>
                </a:cubicBezTo>
                <a:close/>
                <a:moveTo>
                  <a:pt x="211336" y="0"/>
                </a:moveTo>
                <a:cubicBezTo>
                  <a:pt x="257566" y="0"/>
                  <a:pt x="295871" y="38125"/>
                  <a:pt x="295871" y="84138"/>
                </a:cubicBezTo>
                <a:cubicBezTo>
                  <a:pt x="295871" y="88082"/>
                  <a:pt x="295871" y="92026"/>
                  <a:pt x="294550" y="94655"/>
                </a:cubicBezTo>
                <a:cubicBezTo>
                  <a:pt x="320967" y="109116"/>
                  <a:pt x="338138" y="136724"/>
                  <a:pt x="338138" y="168275"/>
                </a:cubicBezTo>
                <a:cubicBezTo>
                  <a:pt x="338138" y="214288"/>
                  <a:pt x="299833" y="252413"/>
                  <a:pt x="253604" y="252413"/>
                </a:cubicBezTo>
                <a:cubicBezTo>
                  <a:pt x="253604" y="252413"/>
                  <a:pt x="253604" y="252413"/>
                  <a:pt x="73968" y="252413"/>
                </a:cubicBezTo>
                <a:cubicBezTo>
                  <a:pt x="33021" y="252413"/>
                  <a:pt x="0" y="219547"/>
                  <a:pt x="0" y="178793"/>
                </a:cubicBezTo>
                <a:cubicBezTo>
                  <a:pt x="0" y="145926"/>
                  <a:pt x="22454" y="117004"/>
                  <a:pt x="52834" y="109116"/>
                </a:cubicBezTo>
                <a:cubicBezTo>
                  <a:pt x="52834" y="107801"/>
                  <a:pt x="52834" y="106487"/>
                  <a:pt x="52834" y="105172"/>
                </a:cubicBezTo>
                <a:cubicBezTo>
                  <a:pt x="52834" y="64418"/>
                  <a:pt x="85855" y="31552"/>
                  <a:pt x="126802" y="31552"/>
                </a:cubicBezTo>
                <a:cubicBezTo>
                  <a:pt x="133406" y="31552"/>
                  <a:pt x="138690" y="32866"/>
                  <a:pt x="143973" y="34181"/>
                </a:cubicBezTo>
                <a:cubicBezTo>
                  <a:pt x="159823" y="13146"/>
                  <a:pt x="183599" y="0"/>
                  <a:pt x="211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30"/>
          <p:cNvSpPr/>
          <p:nvPr/>
        </p:nvSpPr>
        <p:spPr>
          <a:xfrm>
            <a:off x="8645482" y="4022732"/>
            <a:ext cx="433896" cy="431858"/>
          </a:xfrm>
          <a:custGeom>
            <a:avLst/>
            <a:gdLst>
              <a:gd name="connsiteX0" fmla="*/ 169862 w 338138"/>
              <a:gd name="connsiteY0" fmla="*/ 136525 h 336550"/>
              <a:gd name="connsiteX1" fmla="*/ 138112 w 338138"/>
              <a:gd name="connsiteY1" fmla="*/ 168275 h 336550"/>
              <a:gd name="connsiteX2" fmla="*/ 169862 w 338138"/>
              <a:gd name="connsiteY2" fmla="*/ 200025 h 336550"/>
              <a:gd name="connsiteX3" fmla="*/ 201612 w 338138"/>
              <a:gd name="connsiteY3" fmla="*/ 168275 h 336550"/>
              <a:gd name="connsiteX4" fmla="*/ 169862 w 338138"/>
              <a:gd name="connsiteY4" fmla="*/ 136525 h 336550"/>
              <a:gd name="connsiteX5" fmla="*/ 169069 w 338138"/>
              <a:gd name="connsiteY5" fmla="*/ 117475 h 336550"/>
              <a:gd name="connsiteX6" fmla="*/ 220663 w 338138"/>
              <a:gd name="connsiteY6" fmla="*/ 169069 h 336550"/>
              <a:gd name="connsiteX7" fmla="*/ 169069 w 338138"/>
              <a:gd name="connsiteY7" fmla="*/ 220663 h 336550"/>
              <a:gd name="connsiteX8" fmla="*/ 117475 w 338138"/>
              <a:gd name="connsiteY8" fmla="*/ 169069 h 336550"/>
              <a:gd name="connsiteX9" fmla="*/ 169069 w 338138"/>
              <a:gd name="connsiteY9" fmla="*/ 117475 h 336550"/>
              <a:gd name="connsiteX10" fmla="*/ 169069 w 338138"/>
              <a:gd name="connsiteY10" fmla="*/ 100013 h 336550"/>
              <a:gd name="connsiteX11" fmla="*/ 100012 w 338138"/>
              <a:gd name="connsiteY11" fmla="*/ 168276 h 336550"/>
              <a:gd name="connsiteX12" fmla="*/ 169069 w 338138"/>
              <a:gd name="connsiteY12" fmla="*/ 236539 h 336550"/>
              <a:gd name="connsiteX13" fmla="*/ 238126 w 338138"/>
              <a:gd name="connsiteY13" fmla="*/ 168276 h 336550"/>
              <a:gd name="connsiteX14" fmla="*/ 169069 w 338138"/>
              <a:gd name="connsiteY14" fmla="*/ 100013 h 336550"/>
              <a:gd name="connsiteX15" fmla="*/ 169845 w 338138"/>
              <a:gd name="connsiteY15" fmla="*/ 57150 h 336550"/>
              <a:gd name="connsiteX16" fmla="*/ 57150 w 338138"/>
              <a:gd name="connsiteY16" fmla="*/ 168363 h 336550"/>
              <a:gd name="connsiteX17" fmla="*/ 65105 w 338138"/>
              <a:gd name="connsiteY17" fmla="*/ 176213 h 336550"/>
              <a:gd name="connsiteX18" fmla="*/ 73060 w 338138"/>
              <a:gd name="connsiteY18" fmla="*/ 168363 h 336550"/>
              <a:gd name="connsiteX19" fmla="*/ 169845 w 338138"/>
              <a:gd name="connsiteY19" fmla="*/ 72851 h 336550"/>
              <a:gd name="connsiteX20" fmla="*/ 177800 w 338138"/>
              <a:gd name="connsiteY20" fmla="*/ 65000 h 336550"/>
              <a:gd name="connsiteX21" fmla="*/ 169845 w 338138"/>
              <a:gd name="connsiteY21" fmla="*/ 57150 h 336550"/>
              <a:gd name="connsiteX22" fmla="*/ 169849 w 338138"/>
              <a:gd name="connsiteY22" fmla="*/ 25400 h 336550"/>
              <a:gd name="connsiteX23" fmla="*/ 25400 w 338138"/>
              <a:gd name="connsiteY23" fmla="*/ 168345 h 336550"/>
              <a:gd name="connsiteX24" fmla="*/ 33352 w 338138"/>
              <a:gd name="connsiteY24" fmla="*/ 176213 h 336550"/>
              <a:gd name="connsiteX25" fmla="*/ 41303 w 338138"/>
              <a:gd name="connsiteY25" fmla="*/ 168345 h 336550"/>
              <a:gd name="connsiteX26" fmla="*/ 169849 w 338138"/>
              <a:gd name="connsiteY26" fmla="*/ 41137 h 336550"/>
              <a:gd name="connsiteX27" fmla="*/ 177800 w 338138"/>
              <a:gd name="connsiteY27" fmla="*/ 33269 h 336550"/>
              <a:gd name="connsiteX28" fmla="*/ 169849 w 338138"/>
              <a:gd name="connsiteY28" fmla="*/ 25400 h 336550"/>
              <a:gd name="connsiteX29" fmla="*/ 169069 w 338138"/>
              <a:gd name="connsiteY29" fmla="*/ 0 h 336550"/>
              <a:gd name="connsiteX30" fmla="*/ 338138 w 338138"/>
              <a:gd name="connsiteY30" fmla="*/ 168275 h 336550"/>
              <a:gd name="connsiteX31" fmla="*/ 169069 w 338138"/>
              <a:gd name="connsiteY31" fmla="*/ 336550 h 336550"/>
              <a:gd name="connsiteX32" fmla="*/ 0 w 338138"/>
              <a:gd name="connsiteY32" fmla="*/ 168275 h 336550"/>
              <a:gd name="connsiteX33" fmla="*/ 169069 w 338138"/>
              <a:gd name="connsiteY3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8138" h="336550">
                <a:moveTo>
                  <a:pt x="169862" y="136525"/>
                </a:moveTo>
                <a:cubicBezTo>
                  <a:pt x="152327" y="136525"/>
                  <a:pt x="138112" y="150740"/>
                  <a:pt x="138112" y="168275"/>
                </a:cubicBezTo>
                <a:cubicBezTo>
                  <a:pt x="138112" y="185810"/>
                  <a:pt x="152327" y="200025"/>
                  <a:pt x="169862" y="200025"/>
                </a:cubicBezTo>
                <a:cubicBezTo>
                  <a:pt x="187397" y="200025"/>
                  <a:pt x="201612" y="185810"/>
                  <a:pt x="201612" y="168275"/>
                </a:cubicBezTo>
                <a:cubicBezTo>
                  <a:pt x="201612" y="150740"/>
                  <a:pt x="187397" y="136525"/>
                  <a:pt x="169862" y="136525"/>
                </a:cubicBezTo>
                <a:close/>
                <a:moveTo>
                  <a:pt x="169069" y="117475"/>
                </a:moveTo>
                <a:cubicBezTo>
                  <a:pt x="197564" y="117475"/>
                  <a:pt x="220663" y="140574"/>
                  <a:pt x="220663" y="169069"/>
                </a:cubicBezTo>
                <a:cubicBezTo>
                  <a:pt x="220663" y="197564"/>
                  <a:pt x="197564" y="220663"/>
                  <a:pt x="169069" y="220663"/>
                </a:cubicBezTo>
                <a:cubicBezTo>
                  <a:pt x="140574" y="220663"/>
                  <a:pt x="117475" y="197564"/>
                  <a:pt x="117475" y="169069"/>
                </a:cubicBezTo>
                <a:cubicBezTo>
                  <a:pt x="117475" y="140574"/>
                  <a:pt x="140574" y="117475"/>
                  <a:pt x="169069" y="117475"/>
                </a:cubicBezTo>
                <a:close/>
                <a:moveTo>
                  <a:pt x="169069" y="100013"/>
                </a:moveTo>
                <a:cubicBezTo>
                  <a:pt x="130930" y="100013"/>
                  <a:pt x="100012" y="130575"/>
                  <a:pt x="100012" y="168276"/>
                </a:cubicBezTo>
                <a:cubicBezTo>
                  <a:pt x="100012" y="205977"/>
                  <a:pt x="130930" y="236539"/>
                  <a:pt x="169069" y="236539"/>
                </a:cubicBezTo>
                <a:cubicBezTo>
                  <a:pt x="207208" y="236539"/>
                  <a:pt x="238126" y="205977"/>
                  <a:pt x="238126" y="168276"/>
                </a:cubicBezTo>
                <a:cubicBezTo>
                  <a:pt x="238126" y="130575"/>
                  <a:pt x="207208" y="100013"/>
                  <a:pt x="169069" y="100013"/>
                </a:cubicBezTo>
                <a:close/>
                <a:moveTo>
                  <a:pt x="169845" y="57150"/>
                </a:moveTo>
                <a:cubicBezTo>
                  <a:pt x="107532" y="57150"/>
                  <a:pt x="57150" y="106869"/>
                  <a:pt x="57150" y="168363"/>
                </a:cubicBezTo>
                <a:cubicBezTo>
                  <a:pt x="57150" y="172288"/>
                  <a:pt x="61128" y="176213"/>
                  <a:pt x="65105" y="176213"/>
                </a:cubicBezTo>
                <a:cubicBezTo>
                  <a:pt x="69083" y="176213"/>
                  <a:pt x="73060" y="172288"/>
                  <a:pt x="73060" y="168363"/>
                </a:cubicBezTo>
                <a:cubicBezTo>
                  <a:pt x="73060" y="116027"/>
                  <a:pt x="116812" y="72851"/>
                  <a:pt x="169845" y="72851"/>
                </a:cubicBezTo>
                <a:cubicBezTo>
                  <a:pt x="173823" y="72851"/>
                  <a:pt x="177800" y="68925"/>
                  <a:pt x="177800" y="65000"/>
                </a:cubicBezTo>
                <a:cubicBezTo>
                  <a:pt x="177800" y="61075"/>
                  <a:pt x="173823" y="57150"/>
                  <a:pt x="169845" y="57150"/>
                </a:cubicBezTo>
                <a:close/>
                <a:moveTo>
                  <a:pt x="169849" y="25400"/>
                </a:moveTo>
                <a:cubicBezTo>
                  <a:pt x="90336" y="25400"/>
                  <a:pt x="25400" y="89659"/>
                  <a:pt x="25400" y="168345"/>
                </a:cubicBezTo>
                <a:cubicBezTo>
                  <a:pt x="25400" y="172279"/>
                  <a:pt x="29376" y="176213"/>
                  <a:pt x="33352" y="176213"/>
                </a:cubicBezTo>
                <a:cubicBezTo>
                  <a:pt x="37327" y="176213"/>
                  <a:pt x="41303" y="172279"/>
                  <a:pt x="41303" y="168345"/>
                </a:cubicBezTo>
                <a:cubicBezTo>
                  <a:pt x="41303" y="97528"/>
                  <a:pt x="98287" y="41137"/>
                  <a:pt x="169849" y="41137"/>
                </a:cubicBezTo>
                <a:cubicBezTo>
                  <a:pt x="173825" y="41137"/>
                  <a:pt x="177800" y="37203"/>
                  <a:pt x="177800" y="33269"/>
                </a:cubicBezTo>
                <a:cubicBezTo>
                  <a:pt x="177800" y="29334"/>
                  <a:pt x="173825" y="25400"/>
                  <a:pt x="169849" y="25400"/>
                </a:cubicBezTo>
                <a:close/>
                <a:moveTo>
                  <a:pt x="169069" y="0"/>
                </a:moveTo>
                <a:cubicBezTo>
                  <a:pt x="262443" y="0"/>
                  <a:pt x="338138" y="75339"/>
                  <a:pt x="338138" y="168275"/>
                </a:cubicBezTo>
                <a:cubicBezTo>
                  <a:pt x="338138" y="261211"/>
                  <a:pt x="262443" y="336550"/>
                  <a:pt x="169069" y="336550"/>
                </a:cubicBezTo>
                <a:cubicBezTo>
                  <a:pt x="75695" y="336550"/>
                  <a:pt x="0" y="261211"/>
                  <a:pt x="0" y="168275"/>
                </a:cubicBezTo>
                <a:cubicBezTo>
                  <a:pt x="0" y="75339"/>
                  <a:pt x="75695" y="0"/>
                  <a:pt x="16906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椭圆 31"/>
          <p:cNvSpPr/>
          <p:nvPr/>
        </p:nvSpPr>
        <p:spPr>
          <a:xfrm>
            <a:off x="9935169" y="4067048"/>
            <a:ext cx="344846" cy="343226"/>
          </a:xfrm>
          <a:custGeom>
            <a:avLst/>
            <a:gdLst>
              <a:gd name="connsiteX0" fmla="*/ 284163 w 338138"/>
              <a:gd name="connsiteY0" fmla="*/ 0 h 336550"/>
              <a:gd name="connsiteX1" fmla="*/ 338138 w 338138"/>
              <a:gd name="connsiteY1" fmla="*/ 0 h 336550"/>
              <a:gd name="connsiteX2" fmla="*/ 338138 w 338138"/>
              <a:gd name="connsiteY2" fmla="*/ 336550 h 336550"/>
              <a:gd name="connsiteX3" fmla="*/ 263525 w 338138"/>
              <a:gd name="connsiteY3" fmla="*/ 336550 h 336550"/>
              <a:gd name="connsiteX4" fmla="*/ 263525 w 338138"/>
              <a:gd name="connsiteY4" fmla="*/ 168275 h 336550"/>
              <a:gd name="connsiteX5" fmla="*/ 284163 w 338138"/>
              <a:gd name="connsiteY5" fmla="*/ 168275 h 336550"/>
              <a:gd name="connsiteX6" fmla="*/ 194282 w 338138"/>
              <a:gd name="connsiteY6" fmla="*/ 0 h 336550"/>
              <a:gd name="connsiteX7" fmla="*/ 224819 w 338138"/>
              <a:gd name="connsiteY7" fmla="*/ 0 h 336550"/>
              <a:gd name="connsiteX8" fmla="*/ 224819 w 338138"/>
              <a:gd name="connsiteY8" fmla="*/ 168275 h 336550"/>
              <a:gd name="connsiteX9" fmla="*/ 246063 w 338138"/>
              <a:gd name="connsiteY9" fmla="*/ 168275 h 336550"/>
              <a:gd name="connsiteX10" fmla="*/ 246063 w 338138"/>
              <a:gd name="connsiteY10" fmla="*/ 336550 h 336550"/>
              <a:gd name="connsiteX11" fmla="*/ 173038 w 338138"/>
              <a:gd name="connsiteY11" fmla="*/ 336550 h 336550"/>
              <a:gd name="connsiteX12" fmla="*/ 173038 w 338138"/>
              <a:gd name="connsiteY12" fmla="*/ 335236 h 336550"/>
              <a:gd name="connsiteX13" fmla="*/ 173038 w 338138"/>
              <a:gd name="connsiteY13" fmla="*/ 168275 h 336550"/>
              <a:gd name="connsiteX14" fmla="*/ 194282 w 338138"/>
              <a:gd name="connsiteY14" fmla="*/ 168275 h 336550"/>
              <a:gd name="connsiteX15" fmla="*/ 194282 w 338138"/>
              <a:gd name="connsiteY15" fmla="*/ 0 h 336550"/>
              <a:gd name="connsiteX16" fmla="*/ 105305 w 338138"/>
              <a:gd name="connsiteY16" fmla="*/ 0 h 336550"/>
              <a:gd name="connsiteX17" fmla="*/ 134409 w 338138"/>
              <a:gd name="connsiteY17" fmla="*/ 0 h 336550"/>
              <a:gd name="connsiteX18" fmla="*/ 134409 w 338138"/>
              <a:gd name="connsiteY18" fmla="*/ 168275 h 336550"/>
              <a:gd name="connsiteX19" fmla="*/ 155576 w 338138"/>
              <a:gd name="connsiteY19" fmla="*/ 168275 h 336550"/>
              <a:gd name="connsiteX20" fmla="*/ 155576 w 338138"/>
              <a:gd name="connsiteY20" fmla="*/ 335236 h 336550"/>
              <a:gd name="connsiteX21" fmla="*/ 155576 w 338138"/>
              <a:gd name="connsiteY21" fmla="*/ 336550 h 336550"/>
              <a:gd name="connsiteX22" fmla="*/ 84138 w 338138"/>
              <a:gd name="connsiteY22" fmla="*/ 336550 h 336550"/>
              <a:gd name="connsiteX23" fmla="*/ 84138 w 338138"/>
              <a:gd name="connsiteY23" fmla="*/ 335236 h 336550"/>
              <a:gd name="connsiteX24" fmla="*/ 84138 w 338138"/>
              <a:gd name="connsiteY24" fmla="*/ 168275 h 336550"/>
              <a:gd name="connsiteX25" fmla="*/ 105305 w 338138"/>
              <a:gd name="connsiteY25" fmla="*/ 168275 h 336550"/>
              <a:gd name="connsiteX26" fmla="*/ 105305 w 338138"/>
              <a:gd name="connsiteY26" fmla="*/ 0 h 336550"/>
              <a:gd name="connsiteX27" fmla="*/ 0 w 338138"/>
              <a:gd name="connsiteY27" fmla="*/ 0 h 336550"/>
              <a:gd name="connsiteX28" fmla="*/ 46847 w 338138"/>
              <a:gd name="connsiteY28" fmla="*/ 0 h 336550"/>
              <a:gd name="connsiteX29" fmla="*/ 46847 w 338138"/>
              <a:gd name="connsiteY29" fmla="*/ 168275 h 336550"/>
              <a:gd name="connsiteX30" fmla="*/ 68263 w 338138"/>
              <a:gd name="connsiteY30" fmla="*/ 168275 h 336550"/>
              <a:gd name="connsiteX31" fmla="*/ 68263 w 338138"/>
              <a:gd name="connsiteY31" fmla="*/ 335236 h 336550"/>
              <a:gd name="connsiteX32" fmla="*/ 68263 w 338138"/>
              <a:gd name="connsiteY32" fmla="*/ 336550 h 336550"/>
              <a:gd name="connsiteX33" fmla="*/ 0 w 338138"/>
              <a:gd name="connsiteY33" fmla="*/ 33655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8138" h="336550">
                <a:moveTo>
                  <a:pt x="284163" y="0"/>
                </a:moveTo>
                <a:lnTo>
                  <a:pt x="338138" y="0"/>
                </a:lnTo>
                <a:lnTo>
                  <a:pt x="338138" y="336550"/>
                </a:lnTo>
                <a:lnTo>
                  <a:pt x="263525" y="336550"/>
                </a:lnTo>
                <a:lnTo>
                  <a:pt x="263525" y="168275"/>
                </a:lnTo>
                <a:lnTo>
                  <a:pt x="284163" y="168275"/>
                </a:lnTo>
                <a:close/>
                <a:moveTo>
                  <a:pt x="194282" y="0"/>
                </a:moveTo>
                <a:cubicBezTo>
                  <a:pt x="224819" y="0"/>
                  <a:pt x="224819" y="0"/>
                  <a:pt x="224819" y="0"/>
                </a:cubicBezTo>
                <a:cubicBezTo>
                  <a:pt x="224819" y="168275"/>
                  <a:pt x="224819" y="168275"/>
                  <a:pt x="224819" y="168275"/>
                </a:cubicBezTo>
                <a:lnTo>
                  <a:pt x="246063" y="168275"/>
                </a:lnTo>
                <a:cubicBezTo>
                  <a:pt x="246063" y="336550"/>
                  <a:pt x="246063" y="336550"/>
                  <a:pt x="246063" y="336550"/>
                </a:cubicBezTo>
                <a:cubicBezTo>
                  <a:pt x="173038" y="336550"/>
                  <a:pt x="173038" y="336550"/>
                  <a:pt x="173038" y="336550"/>
                </a:cubicBezTo>
                <a:cubicBezTo>
                  <a:pt x="173038" y="336550"/>
                  <a:pt x="173038" y="336550"/>
                  <a:pt x="173038" y="335236"/>
                </a:cubicBezTo>
                <a:cubicBezTo>
                  <a:pt x="173038" y="168275"/>
                  <a:pt x="173038" y="168275"/>
                  <a:pt x="173038" y="168275"/>
                </a:cubicBezTo>
                <a:cubicBezTo>
                  <a:pt x="194282" y="168275"/>
                  <a:pt x="194282" y="168275"/>
                  <a:pt x="194282" y="168275"/>
                </a:cubicBezTo>
                <a:cubicBezTo>
                  <a:pt x="194282" y="0"/>
                  <a:pt x="194282" y="0"/>
                  <a:pt x="194282" y="0"/>
                </a:cubicBezTo>
                <a:close/>
                <a:moveTo>
                  <a:pt x="105305" y="0"/>
                </a:moveTo>
                <a:cubicBezTo>
                  <a:pt x="134409" y="0"/>
                  <a:pt x="134409" y="0"/>
                  <a:pt x="134409" y="0"/>
                </a:cubicBezTo>
                <a:cubicBezTo>
                  <a:pt x="134409" y="168275"/>
                  <a:pt x="134409" y="168275"/>
                  <a:pt x="134409" y="168275"/>
                </a:cubicBezTo>
                <a:cubicBezTo>
                  <a:pt x="155576" y="168275"/>
                  <a:pt x="155576" y="168275"/>
                  <a:pt x="155576" y="168275"/>
                </a:cubicBezTo>
                <a:cubicBezTo>
                  <a:pt x="155576" y="335236"/>
                  <a:pt x="155576" y="335236"/>
                  <a:pt x="155576" y="335236"/>
                </a:cubicBezTo>
                <a:cubicBezTo>
                  <a:pt x="155576" y="336550"/>
                  <a:pt x="155576" y="336550"/>
                  <a:pt x="155576" y="336550"/>
                </a:cubicBezTo>
                <a:cubicBezTo>
                  <a:pt x="84138" y="336550"/>
                  <a:pt x="84138" y="336550"/>
                  <a:pt x="84138" y="336550"/>
                </a:cubicBezTo>
                <a:cubicBezTo>
                  <a:pt x="84138" y="336550"/>
                  <a:pt x="84138" y="336550"/>
                  <a:pt x="84138" y="335236"/>
                </a:cubicBezTo>
                <a:lnTo>
                  <a:pt x="84138" y="168275"/>
                </a:lnTo>
                <a:cubicBezTo>
                  <a:pt x="105305" y="168275"/>
                  <a:pt x="105305" y="168275"/>
                  <a:pt x="105305" y="168275"/>
                </a:cubicBezTo>
                <a:cubicBezTo>
                  <a:pt x="105305" y="0"/>
                  <a:pt x="105305" y="0"/>
                  <a:pt x="105305" y="0"/>
                </a:cubicBezTo>
                <a:close/>
                <a:moveTo>
                  <a:pt x="0" y="0"/>
                </a:moveTo>
                <a:cubicBezTo>
                  <a:pt x="46847" y="0"/>
                  <a:pt x="46847" y="0"/>
                  <a:pt x="46847" y="0"/>
                </a:cubicBezTo>
                <a:cubicBezTo>
                  <a:pt x="46847" y="168275"/>
                  <a:pt x="46847" y="168275"/>
                  <a:pt x="46847" y="168275"/>
                </a:cubicBezTo>
                <a:cubicBezTo>
                  <a:pt x="68263" y="168275"/>
                  <a:pt x="68263" y="168275"/>
                  <a:pt x="68263" y="168275"/>
                </a:cubicBezTo>
                <a:cubicBezTo>
                  <a:pt x="68263" y="335236"/>
                  <a:pt x="68263" y="335236"/>
                  <a:pt x="68263" y="335236"/>
                </a:cubicBezTo>
                <a:cubicBezTo>
                  <a:pt x="68263" y="336550"/>
                  <a:pt x="68263" y="336550"/>
                  <a:pt x="68263" y="336550"/>
                </a:cubicBezTo>
                <a:cubicBezTo>
                  <a:pt x="0" y="336550"/>
                  <a:pt x="0" y="336550"/>
                  <a:pt x="0" y="33655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52" name="图片占位符 5"/>
          <p:cNvPicPr>
            <a:picLocks noGrp="1" noChangeAspect="1"/>
          </p:cNvPicPr>
          <p:nvPr/>
        </p:nvPicPr>
        <p:blipFill>
          <a:blip r:embed="rId8" cstate="hqprint">
            <a:grayscl/>
          </a:blip>
          <a:srcRect/>
          <a:stretch>
            <a:fillRect/>
          </a:stretch>
        </p:blipFill>
        <p:spPr>
          <a:xfrm>
            <a:off x="1679599" y="1878699"/>
            <a:ext cx="2320966" cy="2112645"/>
          </a:xfrm>
          <a:custGeom>
            <a:avLst/>
            <a:gdLst>
              <a:gd name="connsiteX0" fmla="*/ 0 w 2320966"/>
              <a:gd name="connsiteY0" fmla="*/ 0 h 2112645"/>
              <a:gd name="connsiteX1" fmla="*/ 2320966 w 2320966"/>
              <a:gd name="connsiteY1" fmla="*/ 260985 h 2112645"/>
              <a:gd name="connsiteX2" fmla="*/ 2311608 w 2320966"/>
              <a:gd name="connsiteY2" fmla="*/ 2112645 h 2112645"/>
              <a:gd name="connsiteX3" fmla="*/ 16980 w 2320966"/>
              <a:gd name="connsiteY3" fmla="*/ 1884045 h 2112645"/>
            </a:gdLst>
            <a:ahLst/>
            <a:cxnLst>
              <a:cxn ang="0">
                <a:pos x="connsiteX0" y="connsiteY0"/>
              </a:cxn>
              <a:cxn ang="0">
                <a:pos x="connsiteX1" y="connsiteY1"/>
              </a:cxn>
              <a:cxn ang="0">
                <a:pos x="connsiteX2" y="connsiteY2"/>
              </a:cxn>
              <a:cxn ang="0">
                <a:pos x="connsiteX3" y="connsiteY3"/>
              </a:cxn>
            </a:cxnLst>
            <a:rect l="l" t="t" r="r" b="b"/>
            <a:pathLst>
              <a:path w="2320966" h="2112645">
                <a:moveTo>
                  <a:pt x="0" y="0"/>
                </a:moveTo>
                <a:lnTo>
                  <a:pt x="2320966" y="260985"/>
                </a:lnTo>
                <a:cubicBezTo>
                  <a:pt x="2317847" y="878205"/>
                  <a:pt x="2314728" y="1495425"/>
                  <a:pt x="2311608" y="2112645"/>
                </a:cubicBezTo>
                <a:lnTo>
                  <a:pt x="16980" y="1884045"/>
                </a:lnTo>
                <a:close/>
              </a:path>
            </a:pathLst>
          </a:custGeom>
        </p:spPr>
      </p:pic>
      <p:pic>
        <p:nvPicPr>
          <p:cNvPr id="53" name="图片占位符 6"/>
          <p:cNvPicPr>
            <a:picLocks noGrp="1" noChangeAspect="1"/>
          </p:cNvPicPr>
          <p:nvPr/>
        </p:nvPicPr>
        <p:blipFill>
          <a:blip r:embed="rId9" cstate="hqprint">
            <a:grayscl/>
          </a:blip>
          <a:srcRect/>
          <a:stretch>
            <a:fillRect/>
          </a:stretch>
        </p:blipFill>
        <p:spPr>
          <a:xfrm>
            <a:off x="4224679" y="3677019"/>
            <a:ext cx="2286000" cy="2047875"/>
          </a:xfrm>
          <a:custGeom>
            <a:avLst/>
            <a:gdLst>
              <a:gd name="connsiteX0" fmla="*/ 2286000 w 2286000"/>
              <a:gd name="connsiteY0" fmla="*/ 0 h 2047875"/>
              <a:gd name="connsiteX1" fmla="*/ 2276475 w 2286000"/>
              <a:gd name="connsiteY1" fmla="*/ 2047875 h 2047875"/>
              <a:gd name="connsiteX2" fmla="*/ 0 w 2286000"/>
              <a:gd name="connsiteY2" fmla="*/ 2038350 h 2047875"/>
              <a:gd name="connsiteX3" fmla="*/ 9525 w 2286000"/>
              <a:gd name="connsiteY3" fmla="*/ 9525 h 2047875"/>
            </a:gdLst>
            <a:ahLst/>
            <a:cxnLst>
              <a:cxn ang="0">
                <a:pos x="connsiteX0" y="connsiteY0"/>
              </a:cxn>
              <a:cxn ang="0">
                <a:pos x="connsiteX1" y="connsiteY1"/>
              </a:cxn>
              <a:cxn ang="0">
                <a:pos x="connsiteX2" y="connsiteY2"/>
              </a:cxn>
              <a:cxn ang="0">
                <a:pos x="connsiteX3" y="connsiteY3"/>
              </a:cxn>
            </a:cxnLst>
            <a:rect l="l" t="t" r="r" b="b"/>
            <a:pathLst>
              <a:path w="2286000" h="2047875">
                <a:moveTo>
                  <a:pt x="2286000" y="0"/>
                </a:moveTo>
                <a:lnTo>
                  <a:pt x="2276475" y="2047875"/>
                </a:lnTo>
                <a:lnTo>
                  <a:pt x="0" y="2038350"/>
                </a:lnTo>
                <a:lnTo>
                  <a:pt x="9525" y="9525"/>
                </a:lnTo>
                <a:close/>
              </a:path>
            </a:pathLst>
          </a:custGeom>
        </p:spPr>
      </p:pic>
      <p:sp>
        <p:nvSpPr>
          <p:cNvPr id="26" name="文本框 25">
            <a:extLst>
              <a:ext uri="{FF2B5EF4-FFF2-40B4-BE49-F238E27FC236}">
                <a16:creationId xmlns:a16="http://schemas.microsoft.com/office/drawing/2014/main" id="{2E27D160-A20E-42CD-BE11-98EB610845D2}"/>
              </a:ext>
            </a:extLst>
          </p:cNvPr>
          <p:cNvSpPr txBox="1"/>
          <p:nvPr/>
        </p:nvSpPr>
        <p:spPr>
          <a:xfrm>
            <a:off x="568812" y="299314"/>
            <a:ext cx="2031326"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latin typeface="+mn-ea"/>
                <a:cs typeface="经典综艺体简" panose="02010609000101010101" pitchFamily="49" charset="-122"/>
              </a:rPr>
              <a:t>输入文字</a:t>
            </a:r>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1000"/>
                                        <p:tgtEl>
                                          <p:spTgt spid="52"/>
                                        </p:tgtEl>
                                      </p:cBhvr>
                                    </p:animEffect>
                                    <p:anim calcmode="lin" valueType="num">
                                      <p:cBhvr>
                                        <p:cTn id="33" dur="1000" fill="hold"/>
                                        <p:tgtEl>
                                          <p:spTgt spid="52"/>
                                        </p:tgtEl>
                                        <p:attrNameLst>
                                          <p:attrName>ppt_x</p:attrName>
                                        </p:attrNameLst>
                                      </p:cBhvr>
                                      <p:tavLst>
                                        <p:tav tm="0">
                                          <p:val>
                                            <p:strVal val="#ppt_x"/>
                                          </p:val>
                                        </p:tav>
                                        <p:tav tm="100000">
                                          <p:val>
                                            <p:strVal val="#ppt_x"/>
                                          </p:val>
                                        </p:tav>
                                      </p:tavLst>
                                    </p:anim>
                                    <p:anim calcmode="lin" valueType="num">
                                      <p:cBhvr>
                                        <p:cTn id="34" dur="1000" fill="hold"/>
                                        <p:tgtEl>
                                          <p:spTgt spid="5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0"/>
                                        <p:tgtEl>
                                          <p:spTgt spid="53"/>
                                        </p:tgtEl>
                                      </p:cBhvr>
                                    </p:animEffect>
                                    <p:anim calcmode="lin" valueType="num">
                                      <p:cBhvr>
                                        <p:cTn id="38" dur="1000" fill="hold"/>
                                        <p:tgtEl>
                                          <p:spTgt spid="53"/>
                                        </p:tgtEl>
                                        <p:attrNameLst>
                                          <p:attrName>ppt_x</p:attrName>
                                        </p:attrNameLst>
                                      </p:cBhvr>
                                      <p:tavLst>
                                        <p:tav tm="0">
                                          <p:val>
                                            <p:strVal val="#ppt_x"/>
                                          </p:val>
                                        </p:tav>
                                        <p:tav tm="100000">
                                          <p:val>
                                            <p:strVal val="#ppt_x"/>
                                          </p:val>
                                        </p:tav>
                                      </p:tavLst>
                                    </p:anim>
                                    <p:anim calcmode="lin" valueType="num">
                                      <p:cBhvr>
                                        <p:cTn id="39" dur="1000" fill="hold"/>
                                        <p:tgtEl>
                                          <p:spTgt spid="53"/>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2" presetClass="entr" presetSubtype="2"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1+#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1500"/>
                            </p:stCondLst>
                            <p:childTnLst>
                              <p:par>
                                <p:cTn id="46" presetID="53" presetClass="entr" presetSubtype="16"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500" fill="hold"/>
                                        <p:tgtEl>
                                          <p:spTgt spid="10"/>
                                        </p:tgtEl>
                                        <p:attrNameLst>
                                          <p:attrName>ppt_w</p:attrName>
                                        </p:attrNameLst>
                                      </p:cBhvr>
                                      <p:tavLst>
                                        <p:tav tm="0">
                                          <p:val>
                                            <p:fltVal val="0"/>
                                          </p:val>
                                        </p:tav>
                                        <p:tav tm="100000">
                                          <p:val>
                                            <p:strVal val="#ppt_w"/>
                                          </p:val>
                                        </p:tav>
                                      </p:tavLst>
                                    </p:anim>
                                    <p:anim calcmode="lin" valueType="num">
                                      <p:cBhvr>
                                        <p:cTn id="54" dur="500" fill="hold"/>
                                        <p:tgtEl>
                                          <p:spTgt spid="10"/>
                                        </p:tgtEl>
                                        <p:attrNameLst>
                                          <p:attrName>ppt_h</p:attrName>
                                        </p:attrNameLst>
                                      </p:cBhvr>
                                      <p:tavLst>
                                        <p:tav tm="0">
                                          <p:val>
                                            <p:fltVal val="0"/>
                                          </p:val>
                                        </p:tav>
                                        <p:tav tm="100000">
                                          <p:val>
                                            <p:strVal val="#ppt_h"/>
                                          </p:val>
                                        </p:tav>
                                      </p:tavLst>
                                    </p:anim>
                                    <p:animEffect transition="in" filter="fade">
                                      <p:cBhvr>
                                        <p:cTn id="55" dur="500"/>
                                        <p:tgtEl>
                                          <p:spTgt spid="10"/>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p:cTn id="58" dur="500" fill="hold"/>
                                        <p:tgtEl>
                                          <p:spTgt spid="11"/>
                                        </p:tgtEl>
                                        <p:attrNameLst>
                                          <p:attrName>ppt_w</p:attrName>
                                        </p:attrNameLst>
                                      </p:cBhvr>
                                      <p:tavLst>
                                        <p:tav tm="0">
                                          <p:val>
                                            <p:fltVal val="0"/>
                                          </p:val>
                                        </p:tav>
                                        <p:tav tm="100000">
                                          <p:val>
                                            <p:strVal val="#ppt_w"/>
                                          </p:val>
                                        </p:tav>
                                      </p:tavLst>
                                    </p:anim>
                                    <p:anim calcmode="lin" valueType="num">
                                      <p:cBhvr>
                                        <p:cTn id="59" dur="500" fill="hold"/>
                                        <p:tgtEl>
                                          <p:spTgt spid="11"/>
                                        </p:tgtEl>
                                        <p:attrNameLst>
                                          <p:attrName>ppt_h</p:attrName>
                                        </p:attrNameLst>
                                      </p:cBhvr>
                                      <p:tavLst>
                                        <p:tav tm="0">
                                          <p:val>
                                            <p:fltVal val="0"/>
                                          </p:val>
                                        </p:tav>
                                        <p:tav tm="100000">
                                          <p:val>
                                            <p:strVal val="#ppt_h"/>
                                          </p:val>
                                        </p:tav>
                                      </p:tavLst>
                                    </p:anim>
                                    <p:animEffect transition="in" filter="fade">
                                      <p:cBhvr>
                                        <p:cTn id="60" dur="500"/>
                                        <p:tgtEl>
                                          <p:spTgt spid="11"/>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500" fill="hold"/>
                                        <p:tgtEl>
                                          <p:spTgt spid="12"/>
                                        </p:tgtEl>
                                        <p:attrNameLst>
                                          <p:attrName>ppt_w</p:attrName>
                                        </p:attrNameLst>
                                      </p:cBhvr>
                                      <p:tavLst>
                                        <p:tav tm="0">
                                          <p:val>
                                            <p:fltVal val="0"/>
                                          </p:val>
                                        </p:tav>
                                        <p:tav tm="100000">
                                          <p:val>
                                            <p:strVal val="#ppt_w"/>
                                          </p:val>
                                        </p:tav>
                                      </p:tavLst>
                                    </p:anim>
                                    <p:anim calcmode="lin" valueType="num">
                                      <p:cBhvr>
                                        <p:cTn id="64" dur="500" fill="hold"/>
                                        <p:tgtEl>
                                          <p:spTgt spid="12"/>
                                        </p:tgtEl>
                                        <p:attrNameLst>
                                          <p:attrName>ppt_h</p:attrName>
                                        </p:attrNameLst>
                                      </p:cBhvr>
                                      <p:tavLst>
                                        <p:tav tm="0">
                                          <p:val>
                                            <p:fltVal val="0"/>
                                          </p:val>
                                        </p:tav>
                                        <p:tav tm="100000">
                                          <p:val>
                                            <p:strVal val="#ppt_h"/>
                                          </p:val>
                                        </p:tav>
                                      </p:tavLst>
                                    </p:anim>
                                    <p:animEffect transition="in" filter="fade">
                                      <p:cBhvr>
                                        <p:cTn id="65" dur="500"/>
                                        <p:tgtEl>
                                          <p:spTgt spid="12"/>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p:cTn id="68" dur="500" fill="hold"/>
                                        <p:tgtEl>
                                          <p:spTgt spid="17"/>
                                        </p:tgtEl>
                                        <p:attrNameLst>
                                          <p:attrName>ppt_w</p:attrName>
                                        </p:attrNameLst>
                                      </p:cBhvr>
                                      <p:tavLst>
                                        <p:tav tm="0">
                                          <p:val>
                                            <p:fltVal val="0"/>
                                          </p:val>
                                        </p:tav>
                                        <p:tav tm="100000">
                                          <p:val>
                                            <p:strVal val="#ppt_w"/>
                                          </p:val>
                                        </p:tav>
                                      </p:tavLst>
                                    </p:anim>
                                    <p:anim calcmode="lin" valueType="num">
                                      <p:cBhvr>
                                        <p:cTn id="69" dur="500" fill="hold"/>
                                        <p:tgtEl>
                                          <p:spTgt spid="17"/>
                                        </p:tgtEl>
                                        <p:attrNameLst>
                                          <p:attrName>ppt_h</p:attrName>
                                        </p:attrNameLst>
                                      </p:cBhvr>
                                      <p:tavLst>
                                        <p:tav tm="0">
                                          <p:val>
                                            <p:fltVal val="0"/>
                                          </p:val>
                                        </p:tav>
                                        <p:tav tm="100000">
                                          <p:val>
                                            <p:strVal val="#ppt_h"/>
                                          </p:val>
                                        </p:tav>
                                      </p:tavLst>
                                    </p:anim>
                                    <p:animEffect transition="in" filter="fade">
                                      <p:cBhvr>
                                        <p:cTn id="70" dur="500"/>
                                        <p:tgtEl>
                                          <p:spTgt spid="17"/>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p:cTn id="73" dur="500" fill="hold"/>
                                        <p:tgtEl>
                                          <p:spTgt spid="18"/>
                                        </p:tgtEl>
                                        <p:attrNameLst>
                                          <p:attrName>ppt_w</p:attrName>
                                        </p:attrNameLst>
                                      </p:cBhvr>
                                      <p:tavLst>
                                        <p:tav tm="0">
                                          <p:val>
                                            <p:fltVal val="0"/>
                                          </p:val>
                                        </p:tav>
                                        <p:tav tm="100000">
                                          <p:val>
                                            <p:strVal val="#ppt_w"/>
                                          </p:val>
                                        </p:tav>
                                      </p:tavLst>
                                    </p:anim>
                                    <p:anim calcmode="lin" valueType="num">
                                      <p:cBhvr>
                                        <p:cTn id="74" dur="500" fill="hold"/>
                                        <p:tgtEl>
                                          <p:spTgt spid="18"/>
                                        </p:tgtEl>
                                        <p:attrNameLst>
                                          <p:attrName>ppt_h</p:attrName>
                                        </p:attrNameLst>
                                      </p:cBhvr>
                                      <p:tavLst>
                                        <p:tav tm="0">
                                          <p:val>
                                            <p:fltVal val="0"/>
                                          </p:val>
                                        </p:tav>
                                        <p:tav tm="100000">
                                          <p:val>
                                            <p:strVal val="#ppt_h"/>
                                          </p:val>
                                        </p:tav>
                                      </p:tavLst>
                                    </p:anim>
                                    <p:animEffect transition="in" filter="fade">
                                      <p:cBhvr>
                                        <p:cTn id="75" dur="500"/>
                                        <p:tgtEl>
                                          <p:spTgt spid="18"/>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p:cTn id="78" dur="500" fill="hold"/>
                                        <p:tgtEl>
                                          <p:spTgt spid="49"/>
                                        </p:tgtEl>
                                        <p:attrNameLst>
                                          <p:attrName>ppt_w</p:attrName>
                                        </p:attrNameLst>
                                      </p:cBhvr>
                                      <p:tavLst>
                                        <p:tav tm="0">
                                          <p:val>
                                            <p:fltVal val="0"/>
                                          </p:val>
                                        </p:tav>
                                        <p:tav tm="100000">
                                          <p:val>
                                            <p:strVal val="#ppt_w"/>
                                          </p:val>
                                        </p:tav>
                                      </p:tavLst>
                                    </p:anim>
                                    <p:anim calcmode="lin" valueType="num">
                                      <p:cBhvr>
                                        <p:cTn id="79" dur="500" fill="hold"/>
                                        <p:tgtEl>
                                          <p:spTgt spid="49"/>
                                        </p:tgtEl>
                                        <p:attrNameLst>
                                          <p:attrName>ppt_h</p:attrName>
                                        </p:attrNameLst>
                                      </p:cBhvr>
                                      <p:tavLst>
                                        <p:tav tm="0">
                                          <p:val>
                                            <p:fltVal val="0"/>
                                          </p:val>
                                        </p:tav>
                                        <p:tav tm="100000">
                                          <p:val>
                                            <p:strVal val="#ppt_h"/>
                                          </p:val>
                                        </p:tav>
                                      </p:tavLst>
                                    </p:anim>
                                    <p:animEffect transition="in" filter="fade">
                                      <p:cBhvr>
                                        <p:cTn id="80" dur="500"/>
                                        <p:tgtEl>
                                          <p:spTgt spid="49"/>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anim calcmode="lin" valueType="num">
                                      <p:cBhvr>
                                        <p:cTn id="83" dur="500" fill="hold"/>
                                        <p:tgtEl>
                                          <p:spTgt spid="50"/>
                                        </p:tgtEl>
                                        <p:attrNameLst>
                                          <p:attrName>ppt_w</p:attrName>
                                        </p:attrNameLst>
                                      </p:cBhvr>
                                      <p:tavLst>
                                        <p:tav tm="0">
                                          <p:val>
                                            <p:fltVal val="0"/>
                                          </p:val>
                                        </p:tav>
                                        <p:tav tm="100000">
                                          <p:val>
                                            <p:strVal val="#ppt_w"/>
                                          </p:val>
                                        </p:tav>
                                      </p:tavLst>
                                    </p:anim>
                                    <p:anim calcmode="lin" valueType="num">
                                      <p:cBhvr>
                                        <p:cTn id="84" dur="500" fill="hold"/>
                                        <p:tgtEl>
                                          <p:spTgt spid="50"/>
                                        </p:tgtEl>
                                        <p:attrNameLst>
                                          <p:attrName>ppt_h</p:attrName>
                                        </p:attrNameLst>
                                      </p:cBhvr>
                                      <p:tavLst>
                                        <p:tav tm="0">
                                          <p:val>
                                            <p:fltVal val="0"/>
                                          </p:val>
                                        </p:tav>
                                        <p:tav tm="100000">
                                          <p:val>
                                            <p:strVal val="#ppt_h"/>
                                          </p:val>
                                        </p:tav>
                                      </p:tavLst>
                                    </p:anim>
                                    <p:animEffect transition="in" filter="fade">
                                      <p:cBhvr>
                                        <p:cTn id="85" dur="500"/>
                                        <p:tgtEl>
                                          <p:spTgt spid="50"/>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p:cTn id="88" dur="500" fill="hold"/>
                                        <p:tgtEl>
                                          <p:spTgt spid="51"/>
                                        </p:tgtEl>
                                        <p:attrNameLst>
                                          <p:attrName>ppt_w</p:attrName>
                                        </p:attrNameLst>
                                      </p:cBhvr>
                                      <p:tavLst>
                                        <p:tav tm="0">
                                          <p:val>
                                            <p:fltVal val="0"/>
                                          </p:val>
                                        </p:tav>
                                        <p:tav tm="100000">
                                          <p:val>
                                            <p:strVal val="#ppt_w"/>
                                          </p:val>
                                        </p:tav>
                                      </p:tavLst>
                                    </p:anim>
                                    <p:anim calcmode="lin" valueType="num">
                                      <p:cBhvr>
                                        <p:cTn id="89" dur="500" fill="hold"/>
                                        <p:tgtEl>
                                          <p:spTgt spid="51"/>
                                        </p:tgtEl>
                                        <p:attrNameLst>
                                          <p:attrName>ppt_h</p:attrName>
                                        </p:attrNameLst>
                                      </p:cBhvr>
                                      <p:tavLst>
                                        <p:tav tm="0">
                                          <p:val>
                                            <p:fltVal val="0"/>
                                          </p:val>
                                        </p:tav>
                                        <p:tav tm="100000">
                                          <p:val>
                                            <p:strVal val="#ppt_h"/>
                                          </p:val>
                                        </p:tav>
                                      </p:tavLst>
                                    </p:anim>
                                    <p:animEffect transition="in" filter="fade">
                                      <p:cBhvr>
                                        <p:cTn id="9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3" grpId="0" bldLvl="0" animBg="1"/>
      <p:bldP spid="6" grpId="0" bldLvl="0" animBg="1"/>
      <p:bldP spid="14" grpId="0" bldLvl="0" animBg="1"/>
      <p:bldP spid="7" grpId="0" bldLvl="0" animBg="1"/>
      <p:bldP spid="9" grpId="0" bldLvl="0" animBg="1"/>
      <p:bldP spid="10" grpId="0" bldLvl="0" animBg="1"/>
      <p:bldP spid="11" grpId="0" bldLvl="0" animBg="1"/>
      <p:bldP spid="12" grpId="0"/>
      <p:bldP spid="17" grpId="0"/>
      <p:bldP spid="18" grpId="0"/>
      <p:bldP spid="49" grpId="0" bldLvl="0" animBg="1"/>
      <p:bldP spid="50" grpId="0" bldLvl="0" animBg="1"/>
      <p:bldP spid="51"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A30736D-DE73-47C6-9307-133ABC6C4F3E}"/>
              </a:ext>
            </a:extLst>
          </p:cNvPr>
          <p:cNvSpPr/>
          <p:nvPr/>
        </p:nvSpPr>
        <p:spPr>
          <a:xfrm>
            <a:off x="2256758" y="2469190"/>
            <a:ext cx="3583342" cy="2479584"/>
          </a:xfrm>
          <a:prstGeom prst="parallelogram">
            <a:avLst>
              <a:gd name="adj" fmla="val 33869"/>
            </a:avLst>
          </a:prstGeom>
          <a:solidFill>
            <a:srgbClr val="687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4" name="任意多边形: 形状 3">
            <a:extLst>
              <a:ext uri="{FF2B5EF4-FFF2-40B4-BE49-F238E27FC236}">
                <a16:creationId xmlns:a16="http://schemas.microsoft.com/office/drawing/2014/main" id="{B756954F-B429-42EC-8912-A8B870D4F4F6}"/>
              </a:ext>
            </a:extLst>
          </p:cNvPr>
          <p:cNvSpPr/>
          <p:nvPr/>
        </p:nvSpPr>
        <p:spPr>
          <a:xfrm>
            <a:off x="-17878" y="1701341"/>
            <a:ext cx="5439804" cy="2841080"/>
          </a:xfrm>
          <a:custGeom>
            <a:avLst/>
            <a:gdLst>
              <a:gd name="connsiteX0" fmla="*/ 0 w 2839453"/>
              <a:gd name="connsiteY0" fmla="*/ 0 h 2069431"/>
              <a:gd name="connsiteX1" fmla="*/ 2839453 w 2839453"/>
              <a:gd name="connsiteY1" fmla="*/ 9625 h 2069431"/>
              <a:gd name="connsiteX2" fmla="*/ 2319689 w 2839453"/>
              <a:gd name="connsiteY2" fmla="*/ 2059806 h 2069431"/>
              <a:gd name="connsiteX3" fmla="*/ 0 w 2839453"/>
              <a:gd name="connsiteY3" fmla="*/ 2069431 h 2069431"/>
              <a:gd name="connsiteX4" fmla="*/ 0 w 2839453"/>
              <a:gd name="connsiteY4" fmla="*/ 0 h 2069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9453" h="2069431">
                <a:moveTo>
                  <a:pt x="0" y="0"/>
                </a:moveTo>
                <a:lnTo>
                  <a:pt x="2839453" y="9625"/>
                </a:lnTo>
                <a:lnTo>
                  <a:pt x="2319689" y="2059806"/>
                </a:lnTo>
                <a:lnTo>
                  <a:pt x="0" y="2069431"/>
                </a:lnTo>
                <a:cubicBezTo>
                  <a:pt x="3209" y="1379621"/>
                  <a:pt x="6417" y="689810"/>
                  <a:pt x="0" y="0"/>
                </a:cubicBezTo>
                <a:close/>
              </a:path>
            </a:pathLst>
          </a:custGeom>
          <a:blipFill dpi="0"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6" name="平行四边形 5">
            <a:extLst>
              <a:ext uri="{FF2B5EF4-FFF2-40B4-BE49-F238E27FC236}">
                <a16:creationId xmlns:a16="http://schemas.microsoft.com/office/drawing/2014/main" id="{C75CC3C0-B94E-4784-99FB-4F66FE23A5A1}"/>
              </a:ext>
            </a:extLst>
          </p:cNvPr>
          <p:cNvSpPr/>
          <p:nvPr/>
        </p:nvSpPr>
        <p:spPr>
          <a:xfrm>
            <a:off x="6162150" y="261626"/>
            <a:ext cx="2514536" cy="1644183"/>
          </a:xfrm>
          <a:prstGeom prst="parallelogram">
            <a:avLst>
              <a:gd name="adj" fmla="val 33869"/>
            </a:avLst>
          </a:prstGeom>
          <a:solidFill>
            <a:srgbClr val="323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7" name="矩形 6">
            <a:extLst>
              <a:ext uri="{FF2B5EF4-FFF2-40B4-BE49-F238E27FC236}">
                <a16:creationId xmlns:a16="http://schemas.microsoft.com/office/drawing/2014/main" id="{1E39EE50-9D8F-484F-BE48-00EE79443D2E}"/>
              </a:ext>
            </a:extLst>
          </p:cNvPr>
          <p:cNvSpPr/>
          <p:nvPr/>
        </p:nvSpPr>
        <p:spPr>
          <a:xfrm>
            <a:off x="6623896" y="3250113"/>
            <a:ext cx="3743261" cy="584633"/>
          </a:xfrm>
          <a:prstGeom prst="rect">
            <a:avLst/>
          </a:prstGeom>
        </p:spPr>
        <p:txBody>
          <a:bodyPr wrap="square" lIns="91424" tIns="45713" rIns="91424" bIns="45713">
            <a:spAutoFit/>
          </a:bodyPr>
          <a:lstStyle/>
          <a:p>
            <a:pPr algn="ctr">
              <a:buFontTx/>
              <a:buNone/>
            </a:pPr>
            <a:r>
              <a:rPr lang="zh-CN" altLang="en-US" sz="3199" dirty="0">
                <a:solidFill>
                  <a:schemeClr val="accent1"/>
                </a:solidFill>
                <a:latin typeface="微软雅黑" pitchFamily="34" charset="-122"/>
                <a:ea typeface="微软雅黑" pitchFamily="34" charset="-122"/>
              </a:rPr>
              <a:t>输入文字</a:t>
            </a:r>
          </a:p>
        </p:txBody>
      </p:sp>
      <p:sp>
        <p:nvSpPr>
          <p:cNvPr id="8" name="矩形 7">
            <a:extLst>
              <a:ext uri="{FF2B5EF4-FFF2-40B4-BE49-F238E27FC236}">
                <a16:creationId xmlns:a16="http://schemas.microsoft.com/office/drawing/2014/main" id="{9B7445BB-B172-4775-8470-BEDBB0313F47}"/>
              </a:ext>
            </a:extLst>
          </p:cNvPr>
          <p:cNvSpPr/>
          <p:nvPr/>
        </p:nvSpPr>
        <p:spPr>
          <a:xfrm>
            <a:off x="7690287" y="4004416"/>
            <a:ext cx="3972614" cy="523078"/>
          </a:xfrm>
          <a:prstGeom prst="rect">
            <a:avLst/>
          </a:prstGeom>
        </p:spPr>
        <p:txBody>
          <a:bodyPr wrap="square" lIns="91424" tIns="45713" rIns="91424" bIns="45713">
            <a:spAutoFit/>
          </a:bodyPr>
          <a:lstStyle/>
          <a:p>
            <a:pPr>
              <a:lnSpc>
                <a:spcPct val="150000"/>
              </a:lnSpc>
            </a:pPr>
            <a:r>
              <a:rPr lang="zh-CN" altLang="en-US" sz="933" dirty="0">
                <a:solidFill>
                  <a:schemeClr val="tx1">
                    <a:lumMod val="50000"/>
                    <a:lumOff val="50000"/>
                  </a:schemeClr>
                </a:solidFill>
                <a:latin typeface="微软雅黑" pitchFamily="34" charset="-122"/>
                <a:ea typeface="微软雅黑" pitchFamily="34" charset="-122"/>
              </a:rPr>
              <a:t>标题数字等都可以通过点击和重新输入进行更改，顶部“开始”面板中可以对字体、字号、颜色、行距等进行修改。</a:t>
            </a:r>
            <a:endParaRPr lang="en-US" altLang="zh-CN" sz="933" dirty="0">
              <a:solidFill>
                <a:schemeClr val="tx1">
                  <a:lumMod val="50000"/>
                  <a:lumOff val="50000"/>
                </a:schemeClr>
              </a:solidFill>
              <a:latin typeface="微软雅黑" pitchFamily="34" charset="-122"/>
              <a:ea typeface="微软雅黑" pitchFamily="34" charset="-122"/>
            </a:endParaRPr>
          </a:p>
        </p:txBody>
      </p:sp>
      <p:sp>
        <p:nvSpPr>
          <p:cNvPr id="9" name="TextBox 8">
            <a:extLst>
              <a:ext uri="{FF2B5EF4-FFF2-40B4-BE49-F238E27FC236}">
                <a16:creationId xmlns:a16="http://schemas.microsoft.com/office/drawing/2014/main" id="{D956CE4D-3B7D-41BF-8A03-A2F5C8B9942D}"/>
              </a:ext>
            </a:extLst>
          </p:cNvPr>
          <p:cNvSpPr txBox="1">
            <a:spLocks noChangeArrowheads="1"/>
          </p:cNvSpPr>
          <p:nvPr/>
        </p:nvSpPr>
        <p:spPr bwMode="auto">
          <a:xfrm>
            <a:off x="6608647" y="3203079"/>
            <a:ext cx="810771" cy="74383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lIns="86656" tIns="43328" rIns="86656" bIns="43328"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sz="4265" dirty="0">
                <a:solidFill>
                  <a:schemeClr val="accent1"/>
                </a:solidFill>
                <a:ea typeface="微软雅黑" panose="020B0503020204020204" pitchFamily="34" charset="-122"/>
                <a:sym typeface="Arial" panose="020B0604020202020204" pitchFamily="34" charset="0"/>
              </a:rPr>
              <a:t>04</a:t>
            </a:r>
          </a:p>
        </p:txBody>
      </p:sp>
    </p:spTree>
    <p:extLst>
      <p:ext uri="{BB962C8B-B14F-4D97-AF65-F5344CB8AC3E}">
        <p14:creationId xmlns:p14="http://schemas.microsoft.com/office/powerpoint/2010/main" val="1128329373"/>
      </p:ext>
    </p:extLst>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12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17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p:bldP spid="8" grpId="0"/>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6346599" y="1789728"/>
            <a:ext cx="4989058" cy="1854263"/>
            <a:chOff x="6346599" y="1789728"/>
            <a:chExt cx="4989058" cy="1854263"/>
          </a:xfrm>
        </p:grpSpPr>
        <p:sp>
          <p:nvSpPr>
            <p:cNvPr id="9" name="矩形 8"/>
            <p:cNvSpPr/>
            <p:nvPr/>
          </p:nvSpPr>
          <p:spPr>
            <a:xfrm>
              <a:off x="6346599" y="2258996"/>
              <a:ext cx="4989058" cy="1384995"/>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用户可以在投影仪或者计算机上进行演示，也可以将演示文稿打印出来，制作成胶片，以便应用到更广泛的领域中。利用</a:t>
              </a:r>
              <a:r>
                <a:rPr lang="en-US" altLang="zh-CN" sz="1400" dirty="0">
                  <a:solidFill>
                    <a:schemeClr val="tx1">
                      <a:lumMod val="50000"/>
                      <a:lumOff val="50000"/>
                    </a:schemeClr>
                  </a:solidFill>
                </a:rPr>
                <a:t>Microsoft Office PowerPoint</a:t>
              </a:r>
              <a:r>
                <a:rPr lang="zh-CN" altLang="en-US" sz="1400" dirty="0">
                  <a:solidFill>
                    <a:schemeClr val="tx1">
                      <a:lumMod val="50000"/>
                      <a:lumOff val="50000"/>
                    </a:schemeClr>
                  </a:solidFill>
                </a:rPr>
                <a:t>不仅可以创建演示文稿，还可以在互联网上召开面对面会议、远程会议或在网上给观众展示演示文稿</a:t>
              </a:r>
            </a:p>
          </p:txBody>
        </p:sp>
        <p:sp>
          <p:nvSpPr>
            <p:cNvPr id="10" name="矩形 9"/>
            <p:cNvSpPr/>
            <p:nvPr/>
          </p:nvSpPr>
          <p:spPr>
            <a:xfrm>
              <a:off x="6346599" y="1789728"/>
              <a:ext cx="3668258" cy="461665"/>
            </a:xfrm>
            <a:prstGeom prst="rect">
              <a:avLst/>
            </a:prstGeom>
          </p:spPr>
          <p:txBody>
            <a:bodyPr wrap="square">
              <a:spAutoFit/>
            </a:bodyPr>
            <a:lstStyle/>
            <a:p>
              <a:pPr algn="just">
                <a:lnSpc>
                  <a:spcPct val="120000"/>
                </a:lnSpc>
              </a:pPr>
              <a:r>
                <a:rPr lang="zh-CN" altLang="en-US" sz="2000" b="1" dirty="0">
                  <a:solidFill>
                    <a:schemeClr val="tx1">
                      <a:lumMod val="65000"/>
                      <a:lumOff val="35000"/>
                    </a:schemeClr>
                  </a:solidFill>
                </a:rPr>
                <a:t>标题文字添加</a:t>
              </a:r>
            </a:p>
          </p:txBody>
        </p:sp>
      </p:grpSp>
      <p:graphicFrame>
        <p:nvGraphicFramePr>
          <p:cNvPr id="5" name="图表 4"/>
          <p:cNvGraphicFramePr/>
          <p:nvPr/>
        </p:nvGraphicFramePr>
        <p:xfrm>
          <a:off x="6346599" y="3714224"/>
          <a:ext cx="5177744" cy="2380567"/>
        </p:xfrm>
        <a:graphic>
          <a:graphicData uri="http://schemas.openxmlformats.org/drawingml/2006/chart">
            <c:chart xmlns:c="http://schemas.openxmlformats.org/drawingml/2006/chart" xmlns:r="http://schemas.openxmlformats.org/officeDocument/2006/relationships" r:id="rId3"/>
          </a:graphicData>
        </a:graphic>
      </p:graphicFrame>
      <p:pic>
        <p:nvPicPr>
          <p:cNvPr id="8" name="图片占位符 7"/>
          <p:cNvPicPr>
            <a:picLocks noGrp="1" noChangeAspect="1"/>
          </p:cNvPicPr>
          <p:nvPr>
            <p:ph type="pic" sz="quarter" idx="10"/>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624564" y="1918009"/>
            <a:ext cx="5297265" cy="3702205"/>
          </a:xfrm>
        </p:spPr>
      </p:pic>
      <p:sp>
        <p:nvSpPr>
          <p:cNvPr id="7" name="矩形 6"/>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492108" y="299314"/>
            <a:ext cx="8594132" cy="646331"/>
            <a:chOff x="3111266" y="280264"/>
            <a:chExt cx="8594132" cy="646331"/>
          </a:xfrm>
        </p:grpSpPr>
        <p:sp>
          <p:nvSpPr>
            <p:cNvPr id="13" name="文本框 12"/>
            <p:cNvSpPr txBox="1"/>
            <p:nvPr/>
          </p:nvSpPr>
          <p:spPr>
            <a:xfrm>
              <a:off x="3111266" y="280264"/>
              <a:ext cx="184731" cy="646331"/>
            </a:xfrm>
            <a:prstGeom prst="rect">
              <a:avLst/>
            </a:prstGeom>
            <a:noFill/>
          </p:spPr>
          <p:txBody>
            <a:bodyPr wrap="none" rtlCol="0">
              <a:spAutoFit/>
              <a:scene3d>
                <a:camera prst="orthographicFront"/>
                <a:lightRig rig="threePt" dir="t"/>
              </a:scene3d>
              <a:sp3d contourW="12700"/>
            </a:bodyPr>
            <a:lstStyle/>
            <a:p>
              <a:pPr algn="ctr"/>
              <a:endParaRPr lang="zh-CN" altLang="en-US" sz="3600" b="1" dirty="0">
                <a:solidFill>
                  <a:schemeClr val="bg1"/>
                </a:solidFill>
                <a:latin typeface="+mn-ea"/>
                <a:cs typeface="经典综艺体简" panose="02010609000101010101" pitchFamily="49" charset="-122"/>
              </a:endParaRPr>
            </a:p>
          </p:txBody>
        </p:sp>
        <p:sp>
          <p:nvSpPr>
            <p:cNvPr id="15" name="文本框 14"/>
            <p:cNvSpPr txBox="1"/>
            <p:nvPr/>
          </p:nvSpPr>
          <p:spPr>
            <a:xfrm>
              <a:off x="5467268" y="578166"/>
              <a:ext cx="6238130" cy="34842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600" dirty="0">
                  <a:solidFill>
                    <a:schemeClr val="bg1">
                      <a:lumMod val="50000"/>
                    </a:schemeClr>
                  </a:solidFill>
                  <a:latin typeface="Century Gothic" panose="020B0502020202020204" pitchFamily="34" charset="0"/>
                  <a:ea typeface="+mj-ea"/>
                </a:rPr>
                <a:t>The user can demonstrate on a projector or computer</a:t>
              </a:r>
            </a:p>
          </p:txBody>
        </p:sp>
      </p:grpSp>
      <p:sp>
        <p:nvSpPr>
          <p:cNvPr id="16" name="文本框 15">
            <a:extLst>
              <a:ext uri="{FF2B5EF4-FFF2-40B4-BE49-F238E27FC236}">
                <a16:creationId xmlns:a16="http://schemas.microsoft.com/office/drawing/2014/main" id="{EEC90697-41FE-45F4-86DD-B0A3C815A993}"/>
              </a:ext>
            </a:extLst>
          </p:cNvPr>
          <p:cNvSpPr txBox="1"/>
          <p:nvPr/>
        </p:nvSpPr>
        <p:spPr>
          <a:xfrm>
            <a:off x="568812" y="299314"/>
            <a:ext cx="2031326"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latin typeface="+mn-ea"/>
                <a:cs typeface="经典综艺体简" panose="02010609000101010101" pitchFamily="49" charset="-122"/>
              </a:rPr>
              <a:t>输入文字</a:t>
            </a:r>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1+#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2035176" y="2400300"/>
            <a:ext cx="4038600" cy="4038600"/>
          </a:xfrm>
          <a:prstGeom prst="diamond">
            <a:avLst/>
          </a:pr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p:nvSpPr>
        <p:spPr>
          <a:xfrm>
            <a:off x="2419350" y="-2019300"/>
            <a:ext cx="4038600" cy="4038600"/>
          </a:xfrm>
          <a:prstGeom prst="diamond">
            <a:avLst/>
          </a:prstGeom>
          <a:solidFill>
            <a:schemeClr val="bg2">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2019300" y="-2019300"/>
            <a:ext cx="4038600" cy="40386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占位符 7"/>
          <p:cNvPicPr>
            <a:picLocks noGrp="1" noChangeAspect="1"/>
          </p:cNvPicPr>
          <p:nvPr>
            <p:ph type="pic" sz="quarter" idx="10"/>
          </p:nvPr>
        </p:nvPicPr>
        <p:blipFill>
          <a:blip r:embed="rId3" cstate="print">
            <a:grayscl/>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6622" r="16622"/>
          <a:stretch>
            <a:fillRect/>
          </a:stretch>
        </p:blipFill>
        <p:spPr/>
      </p:pic>
      <p:grpSp>
        <p:nvGrpSpPr>
          <p:cNvPr id="15" name="组合 14"/>
          <p:cNvGrpSpPr/>
          <p:nvPr/>
        </p:nvGrpSpPr>
        <p:grpSpPr>
          <a:xfrm>
            <a:off x="6442074" y="1572419"/>
            <a:ext cx="4457700" cy="827881"/>
            <a:chOff x="6591300" y="1650829"/>
            <a:chExt cx="4457700" cy="827881"/>
          </a:xfrm>
        </p:grpSpPr>
        <p:sp>
          <p:nvSpPr>
            <p:cNvPr id="9" name="菱形 8"/>
            <p:cNvSpPr/>
            <p:nvPr/>
          </p:nvSpPr>
          <p:spPr>
            <a:xfrm>
              <a:off x="6591300" y="1650829"/>
              <a:ext cx="827881" cy="827881"/>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grpSp>
          <p:nvGrpSpPr>
            <p:cNvPr id="14" name="组合 13"/>
            <p:cNvGrpSpPr/>
            <p:nvPr/>
          </p:nvGrpSpPr>
          <p:grpSpPr>
            <a:xfrm>
              <a:off x="7590631" y="1703154"/>
              <a:ext cx="3458369" cy="723230"/>
              <a:chOff x="7419181" y="1757690"/>
              <a:chExt cx="3458369" cy="723230"/>
            </a:xfrm>
          </p:grpSpPr>
          <p:sp>
            <p:nvSpPr>
              <p:cNvPr id="12" name="文本框 11"/>
              <p:cNvSpPr txBox="1"/>
              <p:nvPr/>
            </p:nvSpPr>
            <p:spPr>
              <a:xfrm>
                <a:off x="7419181" y="1757690"/>
                <a:ext cx="2391569"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rgbClr val="282828"/>
                    </a:solidFill>
                  </a:rPr>
                  <a:t>公司介绍</a:t>
                </a:r>
              </a:p>
            </p:txBody>
          </p:sp>
          <p:sp>
            <p:nvSpPr>
              <p:cNvPr id="13" name="文本框 12"/>
              <p:cNvSpPr txBox="1"/>
              <p:nvPr/>
            </p:nvSpPr>
            <p:spPr>
              <a:xfrm>
                <a:off x="7419181" y="2178080"/>
                <a:ext cx="3458369" cy="30284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The user can demonstrate on a projector</a:t>
                </a:r>
              </a:p>
            </p:txBody>
          </p:sp>
        </p:grpSp>
      </p:grpSp>
      <p:grpSp>
        <p:nvGrpSpPr>
          <p:cNvPr id="16" name="组合 15"/>
          <p:cNvGrpSpPr/>
          <p:nvPr/>
        </p:nvGrpSpPr>
        <p:grpSpPr>
          <a:xfrm>
            <a:off x="6442074" y="2721904"/>
            <a:ext cx="4457700" cy="827881"/>
            <a:chOff x="6591300" y="1650829"/>
            <a:chExt cx="4457700" cy="827881"/>
          </a:xfrm>
        </p:grpSpPr>
        <p:sp>
          <p:nvSpPr>
            <p:cNvPr id="17" name="菱形 16"/>
            <p:cNvSpPr/>
            <p:nvPr/>
          </p:nvSpPr>
          <p:spPr>
            <a:xfrm>
              <a:off x="6591300" y="1650829"/>
              <a:ext cx="827881" cy="82788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grpSp>
          <p:nvGrpSpPr>
            <p:cNvPr id="18" name="组合 17"/>
            <p:cNvGrpSpPr/>
            <p:nvPr/>
          </p:nvGrpSpPr>
          <p:grpSpPr>
            <a:xfrm>
              <a:off x="7590631" y="1703154"/>
              <a:ext cx="3458369" cy="723230"/>
              <a:chOff x="7419181" y="1757690"/>
              <a:chExt cx="3458369" cy="723230"/>
            </a:xfrm>
          </p:grpSpPr>
          <p:sp>
            <p:nvSpPr>
              <p:cNvPr id="19" name="文本框 18"/>
              <p:cNvSpPr txBox="1"/>
              <p:nvPr/>
            </p:nvSpPr>
            <p:spPr>
              <a:xfrm>
                <a:off x="7419181" y="1757690"/>
                <a:ext cx="2391569"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rgbClr val="282828"/>
                    </a:solidFill>
                  </a:rPr>
                  <a:t>项目介绍</a:t>
                </a:r>
              </a:p>
            </p:txBody>
          </p:sp>
          <p:sp>
            <p:nvSpPr>
              <p:cNvPr id="20" name="文本框 19"/>
              <p:cNvSpPr txBox="1"/>
              <p:nvPr/>
            </p:nvSpPr>
            <p:spPr>
              <a:xfrm>
                <a:off x="7419181" y="2178080"/>
                <a:ext cx="3458369" cy="30284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The user can demonstrate on a projector</a:t>
                </a:r>
              </a:p>
            </p:txBody>
          </p:sp>
        </p:grpSp>
      </p:grpSp>
      <p:grpSp>
        <p:nvGrpSpPr>
          <p:cNvPr id="21" name="组合 20"/>
          <p:cNvGrpSpPr/>
          <p:nvPr/>
        </p:nvGrpSpPr>
        <p:grpSpPr>
          <a:xfrm>
            <a:off x="6442074" y="3871389"/>
            <a:ext cx="4457700" cy="827881"/>
            <a:chOff x="6591300" y="1650829"/>
            <a:chExt cx="4457700" cy="827881"/>
          </a:xfrm>
        </p:grpSpPr>
        <p:sp>
          <p:nvSpPr>
            <p:cNvPr id="22" name="菱形 21"/>
            <p:cNvSpPr/>
            <p:nvPr/>
          </p:nvSpPr>
          <p:spPr>
            <a:xfrm>
              <a:off x="6591300" y="1650829"/>
              <a:ext cx="827881" cy="827881"/>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grpSp>
          <p:nvGrpSpPr>
            <p:cNvPr id="23" name="组合 22"/>
            <p:cNvGrpSpPr/>
            <p:nvPr/>
          </p:nvGrpSpPr>
          <p:grpSpPr>
            <a:xfrm>
              <a:off x="7590631" y="1703154"/>
              <a:ext cx="3458369" cy="723230"/>
              <a:chOff x="7419181" y="1757690"/>
              <a:chExt cx="3458369" cy="723230"/>
            </a:xfrm>
          </p:grpSpPr>
          <p:sp>
            <p:nvSpPr>
              <p:cNvPr id="24" name="文本框 23"/>
              <p:cNvSpPr txBox="1"/>
              <p:nvPr/>
            </p:nvSpPr>
            <p:spPr>
              <a:xfrm>
                <a:off x="7419181" y="1757690"/>
                <a:ext cx="2391569"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rgbClr val="282828"/>
                    </a:solidFill>
                  </a:rPr>
                  <a:t>发展规划</a:t>
                </a:r>
              </a:p>
            </p:txBody>
          </p:sp>
          <p:sp>
            <p:nvSpPr>
              <p:cNvPr id="25" name="文本框 24"/>
              <p:cNvSpPr txBox="1"/>
              <p:nvPr/>
            </p:nvSpPr>
            <p:spPr>
              <a:xfrm>
                <a:off x="7419181" y="2178080"/>
                <a:ext cx="3458369" cy="30284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The user can demonstrate on a projector</a:t>
                </a:r>
              </a:p>
            </p:txBody>
          </p:sp>
        </p:grpSp>
      </p:grpSp>
      <p:grpSp>
        <p:nvGrpSpPr>
          <p:cNvPr id="26" name="组合 25"/>
          <p:cNvGrpSpPr/>
          <p:nvPr/>
        </p:nvGrpSpPr>
        <p:grpSpPr>
          <a:xfrm>
            <a:off x="6442074" y="5020873"/>
            <a:ext cx="4457700" cy="827881"/>
            <a:chOff x="6591300" y="1650829"/>
            <a:chExt cx="4457700" cy="827881"/>
          </a:xfrm>
        </p:grpSpPr>
        <p:sp>
          <p:nvSpPr>
            <p:cNvPr id="27" name="菱形 26"/>
            <p:cNvSpPr/>
            <p:nvPr/>
          </p:nvSpPr>
          <p:spPr>
            <a:xfrm>
              <a:off x="6591300" y="1650829"/>
              <a:ext cx="827881" cy="82788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4</a:t>
              </a:r>
              <a:endParaRPr lang="zh-CN" altLang="en-US" sz="2400" dirty="0"/>
            </a:p>
          </p:txBody>
        </p:sp>
        <p:grpSp>
          <p:nvGrpSpPr>
            <p:cNvPr id="28" name="组合 27"/>
            <p:cNvGrpSpPr/>
            <p:nvPr/>
          </p:nvGrpSpPr>
          <p:grpSpPr>
            <a:xfrm>
              <a:off x="7590631" y="1703154"/>
              <a:ext cx="3458369" cy="723230"/>
              <a:chOff x="7419181" y="1757690"/>
              <a:chExt cx="3458369" cy="723230"/>
            </a:xfrm>
          </p:grpSpPr>
          <p:sp>
            <p:nvSpPr>
              <p:cNvPr id="29" name="文本框 28"/>
              <p:cNvSpPr txBox="1"/>
              <p:nvPr/>
            </p:nvSpPr>
            <p:spPr>
              <a:xfrm>
                <a:off x="7419181" y="1757690"/>
                <a:ext cx="2391569"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rgbClr val="282828"/>
                    </a:solidFill>
                  </a:rPr>
                  <a:t>资本融资</a:t>
                </a:r>
              </a:p>
            </p:txBody>
          </p:sp>
          <p:sp>
            <p:nvSpPr>
              <p:cNvPr id="30" name="文本框 29"/>
              <p:cNvSpPr txBox="1"/>
              <p:nvPr/>
            </p:nvSpPr>
            <p:spPr>
              <a:xfrm>
                <a:off x="7419181" y="2178080"/>
                <a:ext cx="3458369" cy="30284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The user can demonstrate on a projector</a:t>
                </a:r>
              </a:p>
            </p:txBody>
          </p:sp>
        </p:grpSp>
      </p:grpSp>
      <p:sp>
        <p:nvSpPr>
          <p:cNvPr id="31" name="文本框 30"/>
          <p:cNvSpPr txBox="1"/>
          <p:nvPr/>
        </p:nvSpPr>
        <p:spPr>
          <a:xfrm>
            <a:off x="2109787" y="4950087"/>
            <a:ext cx="3265487" cy="769441"/>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chemeClr val="accent2"/>
                </a:solidFill>
                <a:effectLst/>
                <a:uLnTx/>
                <a:uFillTx/>
                <a:latin typeface="Arial" panose="020B0604020202020204"/>
                <a:ea typeface="微软雅黑" panose="020B0503020204020204" pitchFamily="34" charset="-122"/>
                <a:cs typeface="+mn-cs"/>
              </a:rPr>
              <a:t>CONTENTS</a:t>
            </a:r>
            <a:endParaRPr kumimoji="0" lang="zh-CN" altLang="en-US" sz="4400" b="1" i="0" u="none" strike="noStrike" kern="1200" cap="none" spc="0" normalizeH="0" baseline="0" noProof="0" dirty="0">
              <a:ln>
                <a:noFill/>
              </a:ln>
              <a:solidFill>
                <a:schemeClr val="accent2"/>
              </a:solidFill>
              <a:effectLst/>
              <a:uLnTx/>
              <a:uFillTx/>
              <a:latin typeface="Arial" panose="020B0604020202020204"/>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1+#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1+#ppt_w/2"/>
                                          </p:val>
                                        </p:tav>
                                        <p:tav tm="100000">
                                          <p:val>
                                            <p:strVal val="#ppt_x"/>
                                          </p:val>
                                        </p:tav>
                                      </p:tavLst>
                                    </p:anim>
                                    <p:anim calcmode="lin" valueType="num">
                                      <p:cBhvr additive="base">
                                        <p:cTn id="23" dur="500" fill="hold"/>
                                        <p:tgtEl>
                                          <p:spTgt spid="2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1+#ppt_w/2"/>
                                          </p:val>
                                        </p:tav>
                                        <p:tav tm="100000">
                                          <p:val>
                                            <p:strVal val="#ppt_x"/>
                                          </p:val>
                                        </p:tav>
                                      </p:tavLst>
                                    </p:anim>
                                    <p:anim calcmode="lin" valueType="num">
                                      <p:cBhvr additive="base">
                                        <p:cTn id="2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34963" y="5484813"/>
            <a:ext cx="11522075" cy="152400"/>
            <a:chOff x="334963" y="2628900"/>
            <a:chExt cx="11773290" cy="2724150"/>
          </a:xfrm>
          <a:solidFill>
            <a:schemeClr val="accent4"/>
          </a:solidFill>
        </p:grpSpPr>
        <p:sp>
          <p:nvSpPr>
            <p:cNvPr id="11" name="矩形 10"/>
            <p:cNvSpPr/>
            <p:nvPr/>
          </p:nvSpPr>
          <p:spPr>
            <a:xfrm>
              <a:off x="334963" y="2628900"/>
              <a:ext cx="2857500" cy="2724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06893" y="2628900"/>
              <a:ext cx="2857500" cy="272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278823" y="2628900"/>
              <a:ext cx="2857500" cy="2724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250753" y="2628900"/>
              <a:ext cx="2857500" cy="272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334963" y="2189163"/>
            <a:ext cx="11522075" cy="3200400"/>
            <a:chOff x="334963" y="2628900"/>
            <a:chExt cx="11773290" cy="2724150"/>
          </a:xfrm>
          <a:solidFill>
            <a:schemeClr val="accent4"/>
          </a:solidFill>
        </p:grpSpPr>
        <p:sp>
          <p:nvSpPr>
            <p:cNvPr id="5" name="矩形 4"/>
            <p:cNvSpPr/>
            <p:nvPr/>
          </p:nvSpPr>
          <p:spPr>
            <a:xfrm>
              <a:off x="334963" y="2628900"/>
              <a:ext cx="2857500" cy="2724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306893" y="2628900"/>
              <a:ext cx="2857500" cy="272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278823" y="2628900"/>
              <a:ext cx="2857500" cy="2724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250753" y="2628900"/>
              <a:ext cx="2857500" cy="272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516299" y="2500491"/>
            <a:ext cx="2433855" cy="2577744"/>
            <a:chOff x="474662" y="2872824"/>
            <a:chExt cx="2433855" cy="2577744"/>
          </a:xfrm>
        </p:grpSpPr>
        <p:sp>
          <p:nvSpPr>
            <p:cNvPr id="23" name="矩形 22"/>
            <p:cNvSpPr/>
            <p:nvPr/>
          </p:nvSpPr>
          <p:spPr>
            <a:xfrm>
              <a:off x="474662" y="3548509"/>
              <a:ext cx="2433855" cy="1902059"/>
            </a:xfrm>
            <a:prstGeom prst="rect">
              <a:avLst/>
            </a:prstGeom>
          </p:spPr>
          <p:txBody>
            <a:bodyPr wrap="square">
              <a:spAutoFit/>
            </a:bodyPr>
            <a:lstStyle/>
            <a:p>
              <a:pPr algn="just">
                <a:lnSpc>
                  <a:spcPct val="120000"/>
                </a:lnSpc>
              </a:pPr>
              <a:r>
                <a:rPr lang="zh-CN" altLang="en-US" sz="1400" dirty="0">
                  <a:solidFill>
                    <a:schemeClr val="bg1"/>
                  </a:solidFill>
                </a:rPr>
                <a:t>用户可以在投影仪或者计算机上进行演示，也可以将演示文稿打印出来，制作成胶片，以便应用到更广泛的领域中。利用</a:t>
              </a:r>
              <a:r>
                <a:rPr lang="en-US" altLang="zh-CN" sz="1400" dirty="0">
                  <a:solidFill>
                    <a:schemeClr val="bg1"/>
                  </a:solidFill>
                </a:rPr>
                <a:t>Microsoft Office PowerPoint</a:t>
              </a:r>
              <a:r>
                <a:rPr lang="zh-CN" altLang="en-US" sz="1400" dirty="0">
                  <a:solidFill>
                    <a:schemeClr val="bg1"/>
                  </a:solidFill>
                </a:rPr>
                <a:t>不仅可以创建演示文稿</a:t>
              </a:r>
            </a:p>
          </p:txBody>
        </p:sp>
        <p:sp>
          <p:nvSpPr>
            <p:cNvPr id="24" name="矩形 23"/>
            <p:cNvSpPr/>
            <p:nvPr/>
          </p:nvSpPr>
          <p:spPr>
            <a:xfrm>
              <a:off x="474662" y="2872824"/>
              <a:ext cx="2433855" cy="497316"/>
            </a:xfrm>
            <a:prstGeom prst="rect">
              <a:avLst/>
            </a:prstGeom>
          </p:spPr>
          <p:txBody>
            <a:bodyPr wrap="square">
              <a:spAutoFit/>
            </a:bodyPr>
            <a:lstStyle/>
            <a:p>
              <a:pPr algn="just">
                <a:lnSpc>
                  <a:spcPct val="120000"/>
                </a:lnSpc>
              </a:pPr>
              <a:r>
                <a:rPr lang="zh-CN" altLang="en-US" sz="2400" b="1" dirty="0">
                  <a:solidFill>
                    <a:schemeClr val="bg1"/>
                  </a:solidFill>
                </a:rPr>
                <a:t>融资需求</a:t>
              </a:r>
            </a:p>
          </p:txBody>
        </p:sp>
        <p:cxnSp>
          <p:nvCxnSpPr>
            <p:cNvPr id="25" name="直接连接符 24"/>
            <p:cNvCxnSpPr/>
            <p:nvPr/>
          </p:nvCxnSpPr>
          <p:spPr>
            <a:xfrm>
              <a:off x="601719" y="3457109"/>
              <a:ext cx="5794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424815" y="2500491"/>
            <a:ext cx="2433855" cy="2577744"/>
            <a:chOff x="474662" y="2872824"/>
            <a:chExt cx="2433855" cy="2577744"/>
          </a:xfrm>
        </p:grpSpPr>
        <p:sp>
          <p:nvSpPr>
            <p:cNvPr id="28" name="矩形 27"/>
            <p:cNvSpPr/>
            <p:nvPr/>
          </p:nvSpPr>
          <p:spPr>
            <a:xfrm>
              <a:off x="474662" y="3548509"/>
              <a:ext cx="2433855" cy="1902059"/>
            </a:xfrm>
            <a:prstGeom prst="rect">
              <a:avLst/>
            </a:prstGeom>
          </p:spPr>
          <p:txBody>
            <a:bodyPr wrap="square">
              <a:spAutoFit/>
            </a:bodyPr>
            <a:lstStyle/>
            <a:p>
              <a:pPr algn="just">
                <a:lnSpc>
                  <a:spcPct val="120000"/>
                </a:lnSpc>
              </a:pPr>
              <a:r>
                <a:rPr lang="zh-CN" altLang="en-US" sz="1400" dirty="0">
                  <a:solidFill>
                    <a:schemeClr val="bg1"/>
                  </a:solidFill>
                </a:rPr>
                <a:t>用户可以在投影仪或者计算机上进行演示，也可以将演示文稿打印出来，制作成胶片，以便应用到更广泛的领域中。利用</a:t>
              </a:r>
              <a:r>
                <a:rPr lang="en-US" altLang="zh-CN" sz="1400" dirty="0">
                  <a:solidFill>
                    <a:schemeClr val="bg1"/>
                  </a:solidFill>
                </a:rPr>
                <a:t>Microsoft Office PowerPoint</a:t>
              </a:r>
              <a:r>
                <a:rPr lang="zh-CN" altLang="en-US" sz="1400" dirty="0">
                  <a:solidFill>
                    <a:schemeClr val="bg1"/>
                  </a:solidFill>
                </a:rPr>
                <a:t>不仅可以创建演示文稿</a:t>
              </a:r>
            </a:p>
          </p:txBody>
        </p:sp>
        <p:sp>
          <p:nvSpPr>
            <p:cNvPr id="29" name="矩形 28"/>
            <p:cNvSpPr/>
            <p:nvPr/>
          </p:nvSpPr>
          <p:spPr>
            <a:xfrm>
              <a:off x="474662" y="2872824"/>
              <a:ext cx="2433855" cy="497316"/>
            </a:xfrm>
            <a:prstGeom prst="rect">
              <a:avLst/>
            </a:prstGeom>
          </p:spPr>
          <p:txBody>
            <a:bodyPr wrap="square">
              <a:spAutoFit/>
            </a:bodyPr>
            <a:lstStyle/>
            <a:p>
              <a:pPr algn="just">
                <a:lnSpc>
                  <a:spcPct val="120000"/>
                </a:lnSpc>
              </a:pPr>
              <a:r>
                <a:rPr lang="zh-CN" altLang="en-US" sz="2400" b="1" dirty="0">
                  <a:solidFill>
                    <a:schemeClr val="bg1"/>
                  </a:solidFill>
                </a:rPr>
                <a:t>融资需求</a:t>
              </a:r>
            </a:p>
          </p:txBody>
        </p:sp>
        <p:cxnSp>
          <p:nvCxnSpPr>
            <p:cNvPr id="30" name="直接连接符 29"/>
            <p:cNvCxnSpPr/>
            <p:nvPr/>
          </p:nvCxnSpPr>
          <p:spPr>
            <a:xfrm>
              <a:off x="601719" y="3457109"/>
              <a:ext cx="5794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6333331" y="2500491"/>
            <a:ext cx="2433855" cy="2577744"/>
            <a:chOff x="474662" y="2872824"/>
            <a:chExt cx="2433855" cy="2577744"/>
          </a:xfrm>
        </p:grpSpPr>
        <p:sp>
          <p:nvSpPr>
            <p:cNvPr id="32" name="矩形 31"/>
            <p:cNvSpPr/>
            <p:nvPr/>
          </p:nvSpPr>
          <p:spPr>
            <a:xfrm>
              <a:off x="474662" y="3548509"/>
              <a:ext cx="2433855" cy="1902059"/>
            </a:xfrm>
            <a:prstGeom prst="rect">
              <a:avLst/>
            </a:prstGeom>
          </p:spPr>
          <p:txBody>
            <a:bodyPr wrap="square">
              <a:spAutoFit/>
            </a:bodyPr>
            <a:lstStyle/>
            <a:p>
              <a:pPr algn="just">
                <a:lnSpc>
                  <a:spcPct val="120000"/>
                </a:lnSpc>
              </a:pPr>
              <a:r>
                <a:rPr lang="zh-CN" altLang="en-US" sz="1400" dirty="0">
                  <a:solidFill>
                    <a:schemeClr val="bg1"/>
                  </a:solidFill>
                </a:rPr>
                <a:t>用户可以在投影仪或者计算机上进行演示，也可以将演示文稿打印出来，制作成胶片，以便应用到更广泛的领域中。利用</a:t>
              </a:r>
              <a:r>
                <a:rPr lang="en-US" altLang="zh-CN" sz="1400" dirty="0">
                  <a:solidFill>
                    <a:schemeClr val="bg1"/>
                  </a:solidFill>
                </a:rPr>
                <a:t>Microsoft Office PowerPoint</a:t>
              </a:r>
              <a:r>
                <a:rPr lang="zh-CN" altLang="en-US" sz="1400" dirty="0">
                  <a:solidFill>
                    <a:schemeClr val="bg1"/>
                  </a:solidFill>
                </a:rPr>
                <a:t>不仅可以创建演示文稿</a:t>
              </a:r>
            </a:p>
          </p:txBody>
        </p:sp>
        <p:sp>
          <p:nvSpPr>
            <p:cNvPr id="33" name="矩形 32"/>
            <p:cNvSpPr/>
            <p:nvPr/>
          </p:nvSpPr>
          <p:spPr>
            <a:xfrm>
              <a:off x="474662" y="2872824"/>
              <a:ext cx="2433855" cy="497316"/>
            </a:xfrm>
            <a:prstGeom prst="rect">
              <a:avLst/>
            </a:prstGeom>
          </p:spPr>
          <p:txBody>
            <a:bodyPr wrap="square">
              <a:spAutoFit/>
            </a:bodyPr>
            <a:lstStyle/>
            <a:p>
              <a:pPr algn="just">
                <a:lnSpc>
                  <a:spcPct val="120000"/>
                </a:lnSpc>
              </a:pPr>
              <a:r>
                <a:rPr lang="zh-CN" altLang="en-US" sz="2400" b="1" dirty="0">
                  <a:solidFill>
                    <a:schemeClr val="bg1"/>
                  </a:solidFill>
                </a:rPr>
                <a:t>融资需求</a:t>
              </a:r>
            </a:p>
          </p:txBody>
        </p:sp>
        <p:cxnSp>
          <p:nvCxnSpPr>
            <p:cNvPr id="34" name="直接连接符 33"/>
            <p:cNvCxnSpPr/>
            <p:nvPr/>
          </p:nvCxnSpPr>
          <p:spPr>
            <a:xfrm>
              <a:off x="601719" y="3457109"/>
              <a:ext cx="5794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9241846" y="2500491"/>
            <a:ext cx="2433855" cy="2577744"/>
            <a:chOff x="474662" y="2872824"/>
            <a:chExt cx="2433855" cy="2577744"/>
          </a:xfrm>
        </p:grpSpPr>
        <p:sp>
          <p:nvSpPr>
            <p:cNvPr id="36" name="矩形 35"/>
            <p:cNvSpPr/>
            <p:nvPr/>
          </p:nvSpPr>
          <p:spPr>
            <a:xfrm>
              <a:off x="474662" y="3548509"/>
              <a:ext cx="2433855" cy="1902059"/>
            </a:xfrm>
            <a:prstGeom prst="rect">
              <a:avLst/>
            </a:prstGeom>
          </p:spPr>
          <p:txBody>
            <a:bodyPr wrap="square">
              <a:spAutoFit/>
            </a:bodyPr>
            <a:lstStyle/>
            <a:p>
              <a:pPr algn="just">
                <a:lnSpc>
                  <a:spcPct val="120000"/>
                </a:lnSpc>
              </a:pPr>
              <a:r>
                <a:rPr lang="zh-CN" altLang="en-US" sz="1400" dirty="0">
                  <a:solidFill>
                    <a:schemeClr val="bg1"/>
                  </a:solidFill>
                </a:rPr>
                <a:t>用户可以在投影仪或者计算机上进行演示，也可以将演示文稿打印出来，制作成胶片，以便应用到更广泛的领域中。利用</a:t>
              </a:r>
              <a:r>
                <a:rPr lang="en-US" altLang="zh-CN" sz="1400" dirty="0">
                  <a:solidFill>
                    <a:schemeClr val="bg1"/>
                  </a:solidFill>
                </a:rPr>
                <a:t>Microsoft Office PowerPoint</a:t>
              </a:r>
              <a:r>
                <a:rPr lang="zh-CN" altLang="en-US" sz="1400" dirty="0">
                  <a:solidFill>
                    <a:schemeClr val="bg1"/>
                  </a:solidFill>
                </a:rPr>
                <a:t>不仅可以创建演示文稿</a:t>
              </a:r>
            </a:p>
          </p:txBody>
        </p:sp>
        <p:sp>
          <p:nvSpPr>
            <p:cNvPr id="37" name="矩形 36"/>
            <p:cNvSpPr/>
            <p:nvPr/>
          </p:nvSpPr>
          <p:spPr>
            <a:xfrm>
              <a:off x="474662" y="2872824"/>
              <a:ext cx="2433855" cy="497316"/>
            </a:xfrm>
            <a:prstGeom prst="rect">
              <a:avLst/>
            </a:prstGeom>
          </p:spPr>
          <p:txBody>
            <a:bodyPr wrap="square">
              <a:spAutoFit/>
            </a:bodyPr>
            <a:lstStyle/>
            <a:p>
              <a:pPr algn="just">
                <a:lnSpc>
                  <a:spcPct val="120000"/>
                </a:lnSpc>
              </a:pPr>
              <a:r>
                <a:rPr lang="zh-CN" altLang="en-US" sz="2400" b="1" dirty="0">
                  <a:solidFill>
                    <a:schemeClr val="bg1"/>
                  </a:solidFill>
                </a:rPr>
                <a:t>融资需求</a:t>
              </a:r>
            </a:p>
          </p:txBody>
        </p:sp>
        <p:cxnSp>
          <p:nvCxnSpPr>
            <p:cNvPr id="38" name="直接连接符 37"/>
            <p:cNvCxnSpPr/>
            <p:nvPr/>
          </p:nvCxnSpPr>
          <p:spPr>
            <a:xfrm>
              <a:off x="601719" y="3457109"/>
              <a:ext cx="5794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1492108" y="299314"/>
            <a:ext cx="8594132" cy="646331"/>
            <a:chOff x="3111266" y="280264"/>
            <a:chExt cx="8594132" cy="646331"/>
          </a:xfrm>
        </p:grpSpPr>
        <p:sp>
          <p:nvSpPr>
            <p:cNvPr id="42" name="文本框 41"/>
            <p:cNvSpPr txBox="1"/>
            <p:nvPr/>
          </p:nvSpPr>
          <p:spPr>
            <a:xfrm>
              <a:off x="3111266" y="280264"/>
              <a:ext cx="184731" cy="646331"/>
            </a:xfrm>
            <a:prstGeom prst="rect">
              <a:avLst/>
            </a:prstGeom>
            <a:noFill/>
          </p:spPr>
          <p:txBody>
            <a:bodyPr wrap="none" rtlCol="0">
              <a:spAutoFit/>
              <a:scene3d>
                <a:camera prst="orthographicFront"/>
                <a:lightRig rig="threePt" dir="t"/>
              </a:scene3d>
              <a:sp3d contourW="12700"/>
            </a:bodyPr>
            <a:lstStyle/>
            <a:p>
              <a:pPr algn="ctr"/>
              <a:endParaRPr lang="zh-CN" altLang="en-US" sz="3600" b="1" dirty="0">
                <a:solidFill>
                  <a:schemeClr val="bg1"/>
                </a:solidFill>
                <a:latin typeface="+mn-ea"/>
                <a:cs typeface="经典综艺体简" panose="02010609000101010101" pitchFamily="49" charset="-122"/>
              </a:endParaRPr>
            </a:p>
          </p:txBody>
        </p:sp>
        <p:sp>
          <p:nvSpPr>
            <p:cNvPr id="43" name="文本框 42"/>
            <p:cNvSpPr txBox="1"/>
            <p:nvPr/>
          </p:nvSpPr>
          <p:spPr>
            <a:xfrm>
              <a:off x="5467268" y="578166"/>
              <a:ext cx="6238130" cy="34842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600" dirty="0">
                  <a:solidFill>
                    <a:schemeClr val="bg1">
                      <a:lumMod val="50000"/>
                    </a:schemeClr>
                  </a:solidFill>
                  <a:latin typeface="Century Gothic" panose="020B0502020202020204" pitchFamily="34" charset="0"/>
                  <a:ea typeface="+mj-ea"/>
                </a:rPr>
                <a:t>The user can demonstrate on a projector or computer</a:t>
              </a:r>
            </a:p>
          </p:txBody>
        </p:sp>
      </p:grpSp>
      <p:sp>
        <p:nvSpPr>
          <p:cNvPr id="44" name="文本框 43">
            <a:extLst>
              <a:ext uri="{FF2B5EF4-FFF2-40B4-BE49-F238E27FC236}">
                <a16:creationId xmlns:a16="http://schemas.microsoft.com/office/drawing/2014/main" id="{981D3A76-C9D3-4DB5-B024-87749957D0B1}"/>
              </a:ext>
            </a:extLst>
          </p:cNvPr>
          <p:cNvSpPr txBox="1"/>
          <p:nvPr/>
        </p:nvSpPr>
        <p:spPr>
          <a:xfrm>
            <a:off x="568812" y="299314"/>
            <a:ext cx="2031326"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latin typeface="+mn-ea"/>
                <a:cs typeface="经典综艺体简" panose="02010609000101010101" pitchFamily="49" charset="-122"/>
              </a:rPr>
              <a:t>输入文字</a:t>
            </a:r>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up)">
                                      <p:cBhvr>
                                        <p:cTn id="21" dur="500"/>
                                        <p:tgtEl>
                                          <p:spTgt spid="27"/>
                                        </p:tgtEl>
                                      </p:cBhvr>
                                    </p:animEffect>
                                  </p:childTnLst>
                                </p:cTn>
                              </p:par>
                            </p:childTnLst>
                          </p:cTn>
                        </p:par>
                        <p:par>
                          <p:cTn id="22" fill="hold">
                            <p:stCondLst>
                              <p:cond delay="2500"/>
                            </p:stCondLst>
                            <p:childTnLst>
                              <p:par>
                                <p:cTn id="23" presetID="22" presetClass="entr" presetSubtype="1"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up)">
                                      <p:cBhvr>
                                        <p:cTn id="25" dur="500"/>
                                        <p:tgtEl>
                                          <p:spTgt spid="31"/>
                                        </p:tgtEl>
                                      </p:cBhvr>
                                    </p:animEffect>
                                  </p:childTnLst>
                                </p:cTn>
                              </p:par>
                            </p:childTnLst>
                          </p:cTn>
                        </p:par>
                        <p:par>
                          <p:cTn id="26" fill="hold">
                            <p:stCondLst>
                              <p:cond delay="3000"/>
                            </p:stCondLst>
                            <p:childTnLst>
                              <p:par>
                                <p:cTn id="27" presetID="22" presetClass="entr" presetSubtype="1"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up)">
                                      <p:cBhvr>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17"/>
          <p:cNvPicPr>
            <a:picLocks noGrp="1" noChangeAspect="1"/>
          </p:cNvPicPr>
          <p:nvPr>
            <p:ph type="pic" sz="quarter" idx="4294967295"/>
          </p:nvPr>
        </p:nvPicPr>
        <p:blipFill>
          <a:blip r:embed="rId3" cstate="print">
            <a:grayscl/>
            <a:extLst>
              <a:ext uri="{28A0092B-C50C-407E-A947-70E740481C1C}">
                <a14:useLocalDpi xmlns:a14="http://schemas.microsoft.com/office/drawing/2010/main" val="0"/>
              </a:ext>
            </a:extLst>
          </a:blip>
          <a:srcRect l="10893" r="10893"/>
          <a:stretch>
            <a:fillRect/>
          </a:stretch>
        </p:blipFill>
        <p:spPr>
          <a:xfrm>
            <a:off x="874567" y="2044700"/>
            <a:ext cx="2119162" cy="2097088"/>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pic>
      <p:pic>
        <p:nvPicPr>
          <p:cNvPr id="28" name="图片占位符 27"/>
          <p:cNvPicPr>
            <a:picLocks noGrp="1" noChangeAspect="1"/>
          </p:cNvPicPr>
          <p:nvPr>
            <p:ph type="pic" sz="quarter" idx="4294967295"/>
          </p:nvPr>
        </p:nvPicPr>
        <p:blipFill>
          <a:blip r:embed="rId4" cstate="print">
            <a:grayscl/>
            <a:extLst>
              <a:ext uri="{28A0092B-C50C-407E-A947-70E740481C1C}">
                <a14:useLocalDpi xmlns:a14="http://schemas.microsoft.com/office/drawing/2010/main" val="0"/>
              </a:ext>
            </a:extLst>
          </a:blip>
          <a:srcRect l="10526" r="10526"/>
          <a:stretch>
            <a:fillRect/>
          </a:stretch>
        </p:blipFill>
        <p:spPr>
          <a:xfrm>
            <a:off x="3646177" y="2044700"/>
            <a:ext cx="2119162" cy="2097088"/>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pic>
      <p:pic>
        <p:nvPicPr>
          <p:cNvPr id="40" name="图片占位符 39"/>
          <p:cNvPicPr>
            <a:picLocks noGrp="1" noChangeAspect="1"/>
          </p:cNvPicPr>
          <p:nvPr>
            <p:ph type="pic" sz="quarter" idx="4294967295"/>
          </p:nvPr>
        </p:nvPicPr>
        <p:blipFill>
          <a:blip r:embed="rId5" cstate="print">
            <a:grayscl/>
            <a:extLst>
              <a:ext uri="{28A0092B-C50C-407E-A947-70E740481C1C}">
                <a14:useLocalDpi xmlns:a14="http://schemas.microsoft.com/office/drawing/2010/main" val="0"/>
              </a:ext>
            </a:extLst>
          </a:blip>
          <a:srcRect l="12105" r="12105"/>
          <a:stretch>
            <a:fillRect/>
          </a:stretch>
        </p:blipFill>
        <p:spPr>
          <a:xfrm>
            <a:off x="9189397" y="2044700"/>
            <a:ext cx="2119162" cy="2097088"/>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pic>
      <p:pic>
        <p:nvPicPr>
          <p:cNvPr id="42" name="图片占位符 41"/>
          <p:cNvPicPr>
            <a:picLocks noGrp="1" noChangeAspect="1"/>
          </p:cNvPicPr>
          <p:nvPr>
            <p:ph type="pic" sz="quarter" idx="4294967295"/>
          </p:nvPr>
        </p:nvPicPr>
        <p:blipFill>
          <a:blip r:embed="rId6" cstate="print">
            <a:grayscl/>
            <a:extLst>
              <a:ext uri="{28A0092B-C50C-407E-A947-70E740481C1C}">
                <a14:useLocalDpi xmlns:a14="http://schemas.microsoft.com/office/drawing/2010/main" val="0"/>
              </a:ext>
            </a:extLst>
          </a:blip>
          <a:srcRect l="9579" r="9579"/>
          <a:stretch>
            <a:fillRect/>
          </a:stretch>
        </p:blipFill>
        <p:spPr>
          <a:xfrm>
            <a:off x="6417787" y="2044700"/>
            <a:ext cx="2119162" cy="2097088"/>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pic>
      <p:sp>
        <p:nvSpPr>
          <p:cNvPr id="32" name="矩形 31"/>
          <p:cNvSpPr/>
          <p:nvPr/>
        </p:nvSpPr>
        <p:spPr>
          <a:xfrm>
            <a:off x="772798" y="4803754"/>
            <a:ext cx="2241974"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
        <p:nvSpPr>
          <p:cNvPr id="33" name="矩形 32"/>
          <p:cNvSpPr/>
          <p:nvPr/>
        </p:nvSpPr>
        <p:spPr>
          <a:xfrm>
            <a:off x="772797" y="4451130"/>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项目来源</a:t>
            </a:r>
          </a:p>
        </p:txBody>
      </p:sp>
      <p:sp>
        <p:nvSpPr>
          <p:cNvPr id="44" name="矩形 43"/>
          <p:cNvSpPr/>
          <p:nvPr/>
        </p:nvSpPr>
        <p:spPr>
          <a:xfrm>
            <a:off x="3556433" y="4803754"/>
            <a:ext cx="2241974"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
        <p:nvSpPr>
          <p:cNvPr id="45" name="矩形 44"/>
          <p:cNvSpPr/>
          <p:nvPr/>
        </p:nvSpPr>
        <p:spPr>
          <a:xfrm>
            <a:off x="3556432" y="4451130"/>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项目来源</a:t>
            </a:r>
          </a:p>
        </p:txBody>
      </p:sp>
      <p:sp>
        <p:nvSpPr>
          <p:cNvPr id="47" name="矩形 46"/>
          <p:cNvSpPr/>
          <p:nvPr/>
        </p:nvSpPr>
        <p:spPr>
          <a:xfrm>
            <a:off x="6378168" y="4803754"/>
            <a:ext cx="2241974"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a:t>
            </a:r>
          </a:p>
        </p:txBody>
      </p:sp>
      <p:sp>
        <p:nvSpPr>
          <p:cNvPr id="48" name="矩形 47"/>
          <p:cNvSpPr/>
          <p:nvPr/>
        </p:nvSpPr>
        <p:spPr>
          <a:xfrm>
            <a:off x="6378167" y="4451130"/>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项目来源</a:t>
            </a:r>
          </a:p>
        </p:txBody>
      </p:sp>
      <p:sp>
        <p:nvSpPr>
          <p:cNvPr id="50" name="矩形 49"/>
          <p:cNvSpPr/>
          <p:nvPr/>
        </p:nvSpPr>
        <p:spPr>
          <a:xfrm>
            <a:off x="9225303" y="4803754"/>
            <a:ext cx="2241974"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
        <p:nvSpPr>
          <p:cNvPr id="51" name="矩形 50"/>
          <p:cNvSpPr/>
          <p:nvPr/>
        </p:nvSpPr>
        <p:spPr>
          <a:xfrm>
            <a:off x="9225302" y="4451130"/>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项目来源</a:t>
            </a:r>
          </a:p>
        </p:txBody>
      </p:sp>
      <p:sp>
        <p:nvSpPr>
          <p:cNvPr id="14" name="矩形 13"/>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492108" y="299314"/>
            <a:ext cx="8594132" cy="646331"/>
            <a:chOff x="3111266" y="280264"/>
            <a:chExt cx="8594132" cy="646331"/>
          </a:xfrm>
        </p:grpSpPr>
        <p:sp>
          <p:nvSpPr>
            <p:cNvPr id="17" name="文本框 16"/>
            <p:cNvSpPr txBox="1"/>
            <p:nvPr/>
          </p:nvSpPr>
          <p:spPr>
            <a:xfrm>
              <a:off x="3111266" y="280264"/>
              <a:ext cx="184731" cy="646331"/>
            </a:xfrm>
            <a:prstGeom prst="rect">
              <a:avLst/>
            </a:prstGeom>
            <a:noFill/>
          </p:spPr>
          <p:txBody>
            <a:bodyPr wrap="none" rtlCol="0">
              <a:spAutoFit/>
              <a:scene3d>
                <a:camera prst="orthographicFront"/>
                <a:lightRig rig="threePt" dir="t"/>
              </a:scene3d>
              <a:sp3d contourW="12700"/>
            </a:bodyPr>
            <a:lstStyle/>
            <a:p>
              <a:pPr algn="ctr"/>
              <a:endParaRPr lang="zh-CN" altLang="en-US" sz="3600" b="1" dirty="0">
                <a:solidFill>
                  <a:schemeClr val="bg1"/>
                </a:solidFill>
                <a:latin typeface="+mn-ea"/>
                <a:cs typeface="经典综艺体简" panose="02010609000101010101" pitchFamily="49" charset="-122"/>
              </a:endParaRPr>
            </a:p>
          </p:txBody>
        </p:sp>
        <p:sp>
          <p:nvSpPr>
            <p:cNvPr id="19" name="文本框 18"/>
            <p:cNvSpPr txBox="1"/>
            <p:nvPr/>
          </p:nvSpPr>
          <p:spPr>
            <a:xfrm>
              <a:off x="5467268" y="578166"/>
              <a:ext cx="6238130" cy="34842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600" dirty="0">
                  <a:solidFill>
                    <a:schemeClr val="bg1">
                      <a:lumMod val="50000"/>
                    </a:schemeClr>
                  </a:solidFill>
                  <a:latin typeface="Century Gothic" panose="020B0502020202020204" pitchFamily="34" charset="0"/>
                  <a:ea typeface="+mj-ea"/>
                </a:rPr>
                <a:t>The user can demonstrate on a projector or computer</a:t>
              </a:r>
            </a:p>
          </p:txBody>
        </p:sp>
      </p:grpSp>
      <p:sp>
        <p:nvSpPr>
          <p:cNvPr id="20" name="文本框 19">
            <a:extLst>
              <a:ext uri="{FF2B5EF4-FFF2-40B4-BE49-F238E27FC236}">
                <a16:creationId xmlns:a16="http://schemas.microsoft.com/office/drawing/2014/main" id="{4F37ECB7-BC0D-4004-AA23-419A1F9B47C8}"/>
              </a:ext>
            </a:extLst>
          </p:cNvPr>
          <p:cNvSpPr txBox="1"/>
          <p:nvPr/>
        </p:nvSpPr>
        <p:spPr>
          <a:xfrm>
            <a:off x="568812" y="299314"/>
            <a:ext cx="2031326"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latin typeface="+mn-ea"/>
                <a:cs typeface="经典综艺体简" panose="02010609000101010101" pitchFamily="49" charset="-122"/>
              </a:rPr>
              <a:t>输入文字</a:t>
            </a:r>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53" presetClass="entr" presetSubtype="16"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Effect transition="in" filter="fade">
                                      <p:cBhvr>
                                        <p:cTn id="19" dur="500"/>
                                        <p:tgtEl>
                                          <p:spTgt spid="40"/>
                                        </p:tgtEl>
                                      </p:cBhvr>
                                    </p:animEffect>
                                  </p:childTnLst>
                                </p:cTn>
                              </p:par>
                              <p:par>
                                <p:cTn id="20" presetID="53" presetClass="entr" presetSubtype="16"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childTnLst>
                          </p:cTn>
                        </p:par>
                        <p:par>
                          <p:cTn id="25" fill="hold">
                            <p:stCondLst>
                              <p:cond delay="500"/>
                            </p:stCondLst>
                            <p:childTnLst>
                              <p:par>
                                <p:cTn id="26" presetID="2" presetClass="entr" presetSubtype="8" fill="hold" grpId="0" nodeType="after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500" fill="hold"/>
                                        <p:tgtEl>
                                          <p:spTgt spid="32"/>
                                        </p:tgtEl>
                                        <p:attrNameLst>
                                          <p:attrName>ppt_x</p:attrName>
                                        </p:attrNameLst>
                                      </p:cBhvr>
                                      <p:tavLst>
                                        <p:tav tm="0">
                                          <p:val>
                                            <p:strVal val="0-#ppt_w/2"/>
                                          </p:val>
                                        </p:tav>
                                        <p:tav tm="100000">
                                          <p:val>
                                            <p:strVal val="#ppt_x"/>
                                          </p:val>
                                        </p:tav>
                                      </p:tavLst>
                                    </p:anim>
                                    <p:anim calcmode="lin" valueType="num">
                                      <p:cBhvr additive="base">
                                        <p:cTn id="29" dur="500" fill="hold"/>
                                        <p:tgtEl>
                                          <p:spTgt spid="32"/>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0-#ppt_w/2"/>
                                          </p:val>
                                        </p:tav>
                                        <p:tav tm="100000">
                                          <p:val>
                                            <p:strVal val="#ppt_x"/>
                                          </p:val>
                                        </p:tav>
                                      </p:tavLst>
                                    </p:anim>
                                    <p:anim calcmode="lin" valueType="num">
                                      <p:cBhvr additive="base">
                                        <p:cTn id="33" dur="500" fill="hold"/>
                                        <p:tgtEl>
                                          <p:spTgt spid="33"/>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 calcmode="lin" valueType="num">
                                      <p:cBhvr additive="base">
                                        <p:cTn id="36" dur="500" fill="hold"/>
                                        <p:tgtEl>
                                          <p:spTgt spid="44"/>
                                        </p:tgtEl>
                                        <p:attrNameLst>
                                          <p:attrName>ppt_x</p:attrName>
                                        </p:attrNameLst>
                                      </p:cBhvr>
                                      <p:tavLst>
                                        <p:tav tm="0">
                                          <p:val>
                                            <p:strVal val="0-#ppt_w/2"/>
                                          </p:val>
                                        </p:tav>
                                        <p:tav tm="100000">
                                          <p:val>
                                            <p:strVal val="#ppt_x"/>
                                          </p:val>
                                        </p:tav>
                                      </p:tavLst>
                                    </p:anim>
                                    <p:anim calcmode="lin" valueType="num">
                                      <p:cBhvr additive="base">
                                        <p:cTn id="37" dur="500" fill="hold"/>
                                        <p:tgtEl>
                                          <p:spTgt spid="44"/>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 calcmode="lin" valueType="num">
                                      <p:cBhvr additive="base">
                                        <p:cTn id="40" dur="500" fill="hold"/>
                                        <p:tgtEl>
                                          <p:spTgt spid="45"/>
                                        </p:tgtEl>
                                        <p:attrNameLst>
                                          <p:attrName>ppt_x</p:attrName>
                                        </p:attrNameLst>
                                      </p:cBhvr>
                                      <p:tavLst>
                                        <p:tav tm="0">
                                          <p:val>
                                            <p:strVal val="0-#ppt_w/2"/>
                                          </p:val>
                                        </p:tav>
                                        <p:tav tm="100000">
                                          <p:val>
                                            <p:strVal val="#ppt_x"/>
                                          </p:val>
                                        </p:tav>
                                      </p:tavLst>
                                    </p:anim>
                                    <p:anim calcmode="lin" valueType="num">
                                      <p:cBhvr additive="base">
                                        <p:cTn id="41" dur="500" fill="hold"/>
                                        <p:tgtEl>
                                          <p:spTgt spid="45"/>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 calcmode="lin" valueType="num">
                                      <p:cBhvr additive="base">
                                        <p:cTn id="44" dur="500" fill="hold"/>
                                        <p:tgtEl>
                                          <p:spTgt spid="47"/>
                                        </p:tgtEl>
                                        <p:attrNameLst>
                                          <p:attrName>ppt_x</p:attrName>
                                        </p:attrNameLst>
                                      </p:cBhvr>
                                      <p:tavLst>
                                        <p:tav tm="0">
                                          <p:val>
                                            <p:strVal val="0-#ppt_w/2"/>
                                          </p:val>
                                        </p:tav>
                                        <p:tav tm="100000">
                                          <p:val>
                                            <p:strVal val="#ppt_x"/>
                                          </p:val>
                                        </p:tav>
                                      </p:tavLst>
                                    </p:anim>
                                    <p:anim calcmode="lin" valueType="num">
                                      <p:cBhvr additive="base">
                                        <p:cTn id="45" dur="500" fill="hold"/>
                                        <p:tgtEl>
                                          <p:spTgt spid="47"/>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 calcmode="lin" valueType="num">
                                      <p:cBhvr additive="base">
                                        <p:cTn id="48" dur="500" fill="hold"/>
                                        <p:tgtEl>
                                          <p:spTgt spid="48"/>
                                        </p:tgtEl>
                                        <p:attrNameLst>
                                          <p:attrName>ppt_x</p:attrName>
                                        </p:attrNameLst>
                                      </p:cBhvr>
                                      <p:tavLst>
                                        <p:tav tm="0">
                                          <p:val>
                                            <p:strVal val="0-#ppt_w/2"/>
                                          </p:val>
                                        </p:tav>
                                        <p:tav tm="100000">
                                          <p:val>
                                            <p:strVal val="#ppt_x"/>
                                          </p:val>
                                        </p:tav>
                                      </p:tavLst>
                                    </p:anim>
                                    <p:anim calcmode="lin" valueType="num">
                                      <p:cBhvr additive="base">
                                        <p:cTn id="49" dur="500" fill="hold"/>
                                        <p:tgtEl>
                                          <p:spTgt spid="48"/>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 calcmode="lin" valueType="num">
                                      <p:cBhvr additive="base">
                                        <p:cTn id="52" dur="500" fill="hold"/>
                                        <p:tgtEl>
                                          <p:spTgt spid="50"/>
                                        </p:tgtEl>
                                        <p:attrNameLst>
                                          <p:attrName>ppt_x</p:attrName>
                                        </p:attrNameLst>
                                      </p:cBhvr>
                                      <p:tavLst>
                                        <p:tav tm="0">
                                          <p:val>
                                            <p:strVal val="0-#ppt_w/2"/>
                                          </p:val>
                                        </p:tav>
                                        <p:tav tm="100000">
                                          <p:val>
                                            <p:strVal val="#ppt_x"/>
                                          </p:val>
                                        </p:tav>
                                      </p:tavLst>
                                    </p:anim>
                                    <p:anim calcmode="lin" valueType="num">
                                      <p:cBhvr additive="base">
                                        <p:cTn id="53" dur="500" fill="hold"/>
                                        <p:tgtEl>
                                          <p:spTgt spid="50"/>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 calcmode="lin" valueType="num">
                                      <p:cBhvr additive="base">
                                        <p:cTn id="56" dur="500" fill="hold"/>
                                        <p:tgtEl>
                                          <p:spTgt spid="51"/>
                                        </p:tgtEl>
                                        <p:attrNameLst>
                                          <p:attrName>ppt_x</p:attrName>
                                        </p:attrNameLst>
                                      </p:cBhvr>
                                      <p:tavLst>
                                        <p:tav tm="0">
                                          <p:val>
                                            <p:strVal val="0-#ppt_w/2"/>
                                          </p:val>
                                        </p:tav>
                                        <p:tav tm="100000">
                                          <p:val>
                                            <p:strVal val="#ppt_x"/>
                                          </p:val>
                                        </p:tav>
                                      </p:tavLst>
                                    </p:anim>
                                    <p:anim calcmode="lin" valueType="num">
                                      <p:cBhvr additive="base">
                                        <p:cTn id="57"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44" grpId="0"/>
      <p:bldP spid="45" grpId="0"/>
      <p:bldP spid="47" grpId="0"/>
      <p:bldP spid="48" grpId="0"/>
      <p:bldP spid="50" grpId="0"/>
      <p:bldP spid="5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0" y="2032000"/>
            <a:ext cx="12192000" cy="2882900"/>
            <a:chOff x="0" y="2032000"/>
            <a:chExt cx="12192000" cy="2882900"/>
          </a:xfrm>
        </p:grpSpPr>
        <p:pic>
          <p:nvPicPr>
            <p:cNvPr id="42" name="图片 41"/>
            <p:cNvPicPr>
              <a:picLocks noChangeAspect="1"/>
            </p:cNvPicPr>
            <p:nvPr/>
          </p:nvPicPr>
          <p:blipFill rotWithShape="1">
            <a:blip r:embed="rId3">
              <a:extLst>
                <a:ext uri="{28A0092B-C50C-407E-A947-70E740481C1C}">
                  <a14:useLocalDpi xmlns:a14="http://schemas.microsoft.com/office/drawing/2010/main" val="0"/>
                </a:ext>
              </a:extLst>
            </a:blip>
            <a:srcRect t="30903" b="29687"/>
            <a:stretch>
              <a:fillRect/>
            </a:stretch>
          </p:blipFill>
          <p:spPr>
            <a:xfrm>
              <a:off x="0" y="2032000"/>
              <a:ext cx="12192000" cy="2882900"/>
            </a:xfrm>
            <a:prstGeom prst="rect">
              <a:avLst/>
            </a:prstGeom>
          </p:spPr>
        </p:pic>
        <p:sp>
          <p:nvSpPr>
            <p:cNvPr id="19" name="矩形 18"/>
            <p:cNvSpPr/>
            <p:nvPr/>
          </p:nvSpPr>
          <p:spPr>
            <a:xfrm>
              <a:off x="0" y="2032000"/>
              <a:ext cx="12192000" cy="2882900"/>
            </a:xfrm>
            <a:prstGeom prst="rect">
              <a:avLst/>
            </a:prstGeom>
            <a:gradFill flip="none" rotWithShape="1">
              <a:gsLst>
                <a:gs pos="0">
                  <a:schemeClr val="accent1">
                    <a:alpha val="79000"/>
                  </a:schemeClr>
                </a:gs>
                <a:gs pos="100000">
                  <a:schemeClr val="accent5">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358900" y="3511550"/>
              <a:ext cx="1905000" cy="978729"/>
            </a:xfrm>
            <a:prstGeom prst="rect">
              <a:avLst/>
            </a:prstGeom>
          </p:spPr>
          <p:txBody>
            <a:bodyPr wrap="square">
              <a:spAutoFit/>
            </a:bodyPr>
            <a:lstStyle/>
            <a:p>
              <a:pPr lvl="0"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您的文字添加到此处，可以通过单击此处删除此处的文字进行添加，也可以复制您的文字粘贴到此处</a:t>
              </a:r>
            </a:p>
          </p:txBody>
        </p:sp>
        <p:sp>
          <p:nvSpPr>
            <p:cNvPr id="12" name="矩形 11"/>
            <p:cNvSpPr/>
            <p:nvPr/>
          </p:nvSpPr>
          <p:spPr>
            <a:xfrm>
              <a:off x="3886200" y="3511550"/>
              <a:ext cx="1905000" cy="978729"/>
            </a:xfrm>
            <a:prstGeom prst="rect">
              <a:avLst/>
            </a:prstGeom>
          </p:spPr>
          <p:txBody>
            <a:bodyPr wrap="square">
              <a:spAutoFit/>
            </a:bodyPr>
            <a:lstStyle/>
            <a:p>
              <a:pPr lvl="0"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您的文字添加到此处，可以通过单击此处删除此处的文字进行添加，也可以复制您的文字粘贴到此处</a:t>
              </a:r>
            </a:p>
          </p:txBody>
        </p:sp>
        <p:sp>
          <p:nvSpPr>
            <p:cNvPr id="13" name="矩形 12"/>
            <p:cNvSpPr/>
            <p:nvPr/>
          </p:nvSpPr>
          <p:spPr>
            <a:xfrm>
              <a:off x="6426200" y="3511550"/>
              <a:ext cx="1905000" cy="978729"/>
            </a:xfrm>
            <a:prstGeom prst="rect">
              <a:avLst/>
            </a:prstGeom>
          </p:spPr>
          <p:txBody>
            <a:bodyPr wrap="square">
              <a:spAutoFit/>
            </a:bodyPr>
            <a:lstStyle/>
            <a:p>
              <a:pPr lvl="0"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您的文字添加到此处，可以通过单击此处删除此处的文字进行添加，也可以复制您的文字粘贴到此处</a:t>
              </a:r>
            </a:p>
          </p:txBody>
        </p:sp>
        <p:sp>
          <p:nvSpPr>
            <p:cNvPr id="14" name="矩形 13"/>
            <p:cNvSpPr/>
            <p:nvPr/>
          </p:nvSpPr>
          <p:spPr>
            <a:xfrm>
              <a:off x="8940800" y="3511550"/>
              <a:ext cx="1905000" cy="978729"/>
            </a:xfrm>
            <a:prstGeom prst="rect">
              <a:avLst/>
            </a:prstGeom>
          </p:spPr>
          <p:txBody>
            <a:bodyPr wrap="square">
              <a:spAutoFit/>
            </a:bodyPr>
            <a:lstStyle/>
            <a:p>
              <a:pPr lvl="0"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您的文字添加到此处，可以通过单击此处删除此处的文字进行添加，也可以复制您的文字粘贴到此处</a:t>
              </a:r>
            </a:p>
          </p:txBody>
        </p:sp>
        <p:sp>
          <p:nvSpPr>
            <p:cNvPr id="15" name="矩形 14"/>
            <p:cNvSpPr/>
            <p:nvPr/>
          </p:nvSpPr>
          <p:spPr>
            <a:xfrm>
              <a:off x="1358900" y="3061529"/>
              <a:ext cx="1905000" cy="328936"/>
            </a:xfrm>
            <a:prstGeom prst="rect">
              <a:avLst/>
            </a:prstGeom>
          </p:spPr>
          <p:txBody>
            <a:bodyPr wrap="square">
              <a:spAutoFit/>
            </a:bodyPr>
            <a:lstStyle/>
            <a:p>
              <a:pPr lvl="0" algn="ct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文字添加到此处</a:t>
              </a:r>
            </a:p>
          </p:txBody>
        </p:sp>
        <p:sp>
          <p:nvSpPr>
            <p:cNvPr id="16" name="矩形 15"/>
            <p:cNvSpPr/>
            <p:nvPr/>
          </p:nvSpPr>
          <p:spPr>
            <a:xfrm>
              <a:off x="3886200" y="3061529"/>
              <a:ext cx="1905000" cy="328936"/>
            </a:xfrm>
            <a:prstGeom prst="rect">
              <a:avLst/>
            </a:prstGeom>
          </p:spPr>
          <p:txBody>
            <a:bodyPr wrap="square">
              <a:spAutoFit/>
            </a:bodyPr>
            <a:lstStyle/>
            <a:p>
              <a:pPr lvl="0" algn="ct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文字添加到此处</a:t>
              </a:r>
            </a:p>
          </p:txBody>
        </p:sp>
        <p:sp>
          <p:nvSpPr>
            <p:cNvPr id="17" name="矩形 16"/>
            <p:cNvSpPr/>
            <p:nvPr/>
          </p:nvSpPr>
          <p:spPr>
            <a:xfrm>
              <a:off x="6426200" y="3061529"/>
              <a:ext cx="1905000" cy="328936"/>
            </a:xfrm>
            <a:prstGeom prst="rect">
              <a:avLst/>
            </a:prstGeom>
          </p:spPr>
          <p:txBody>
            <a:bodyPr wrap="square">
              <a:spAutoFit/>
            </a:bodyPr>
            <a:lstStyle/>
            <a:p>
              <a:pPr lvl="0" algn="ct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文字添加到此处</a:t>
              </a:r>
            </a:p>
          </p:txBody>
        </p:sp>
        <p:sp>
          <p:nvSpPr>
            <p:cNvPr id="18" name="矩形 17"/>
            <p:cNvSpPr/>
            <p:nvPr/>
          </p:nvSpPr>
          <p:spPr>
            <a:xfrm>
              <a:off x="8940800" y="3061529"/>
              <a:ext cx="1905000" cy="328936"/>
            </a:xfrm>
            <a:prstGeom prst="rect">
              <a:avLst/>
            </a:prstGeom>
          </p:spPr>
          <p:txBody>
            <a:bodyPr wrap="square">
              <a:spAutoFit/>
            </a:bodyPr>
            <a:lstStyle/>
            <a:p>
              <a:pPr lvl="0" algn="ct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文字添加到此处</a:t>
              </a:r>
            </a:p>
          </p:txBody>
        </p:sp>
        <p:grpSp>
          <p:nvGrpSpPr>
            <p:cNvPr id="20" name="组合 19"/>
            <p:cNvGrpSpPr/>
            <p:nvPr/>
          </p:nvGrpSpPr>
          <p:grpSpPr>
            <a:xfrm>
              <a:off x="2152059" y="2589666"/>
              <a:ext cx="318682" cy="274214"/>
              <a:chOff x="495301" y="523876"/>
              <a:chExt cx="546101" cy="469900"/>
            </a:xfrm>
          </p:grpSpPr>
          <p:sp>
            <p:nvSpPr>
              <p:cNvPr id="21" name="Freeform 5"/>
              <p:cNvSpPr/>
              <p:nvPr/>
            </p:nvSpPr>
            <p:spPr bwMode="auto">
              <a:xfrm>
                <a:off x="606426" y="631826"/>
                <a:ext cx="434975" cy="361950"/>
              </a:xfrm>
              <a:custGeom>
                <a:avLst/>
                <a:gdLst>
                  <a:gd name="T0" fmla="*/ 153 w 153"/>
                  <a:gd name="T1" fmla="*/ 121 h 127"/>
                  <a:gd name="T2" fmla="*/ 147 w 153"/>
                  <a:gd name="T3" fmla="*/ 127 h 127"/>
                  <a:gd name="T4" fmla="*/ 6 w 153"/>
                  <a:gd name="T5" fmla="*/ 127 h 127"/>
                  <a:gd name="T6" fmla="*/ 0 w 153"/>
                  <a:gd name="T7" fmla="*/ 121 h 127"/>
                  <a:gd name="T8" fmla="*/ 0 w 153"/>
                  <a:gd name="T9" fmla="*/ 6 h 127"/>
                  <a:gd name="T10" fmla="*/ 6 w 153"/>
                  <a:gd name="T11" fmla="*/ 0 h 127"/>
                  <a:gd name="T12" fmla="*/ 147 w 153"/>
                  <a:gd name="T13" fmla="*/ 0 h 127"/>
                  <a:gd name="T14" fmla="*/ 153 w 153"/>
                  <a:gd name="T15" fmla="*/ 6 h 127"/>
                  <a:gd name="T16" fmla="*/ 153 w 153"/>
                  <a:gd name="T17"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27">
                    <a:moveTo>
                      <a:pt x="153" y="121"/>
                    </a:moveTo>
                    <a:cubicBezTo>
                      <a:pt x="153" y="124"/>
                      <a:pt x="151" y="127"/>
                      <a:pt x="147" y="127"/>
                    </a:cubicBezTo>
                    <a:cubicBezTo>
                      <a:pt x="6" y="127"/>
                      <a:pt x="6" y="127"/>
                      <a:pt x="6" y="127"/>
                    </a:cubicBezTo>
                    <a:cubicBezTo>
                      <a:pt x="2" y="127"/>
                      <a:pt x="0" y="124"/>
                      <a:pt x="0" y="121"/>
                    </a:cubicBezTo>
                    <a:cubicBezTo>
                      <a:pt x="0" y="6"/>
                      <a:pt x="0" y="6"/>
                      <a:pt x="0" y="6"/>
                    </a:cubicBezTo>
                    <a:cubicBezTo>
                      <a:pt x="0" y="3"/>
                      <a:pt x="2" y="0"/>
                      <a:pt x="6" y="0"/>
                    </a:cubicBezTo>
                    <a:cubicBezTo>
                      <a:pt x="147" y="0"/>
                      <a:pt x="147" y="0"/>
                      <a:pt x="147" y="0"/>
                    </a:cubicBezTo>
                    <a:cubicBezTo>
                      <a:pt x="151" y="0"/>
                      <a:pt x="153" y="3"/>
                      <a:pt x="153" y="6"/>
                    </a:cubicBezTo>
                    <a:lnTo>
                      <a:pt x="153" y="121"/>
                    </a:lnTo>
                    <a:close/>
                  </a:path>
                </a:pathLst>
              </a:custGeom>
              <a:noFill/>
              <a:ln w="23813"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2" name="Freeform 6"/>
              <p:cNvSpPr/>
              <p:nvPr/>
            </p:nvSpPr>
            <p:spPr bwMode="auto">
              <a:xfrm>
                <a:off x="495301" y="523876"/>
                <a:ext cx="438150" cy="361950"/>
              </a:xfrm>
              <a:custGeom>
                <a:avLst/>
                <a:gdLst>
                  <a:gd name="T0" fmla="*/ 20 w 154"/>
                  <a:gd name="T1" fmla="*/ 127 h 127"/>
                  <a:gd name="T2" fmla="*/ 7 w 154"/>
                  <a:gd name="T3" fmla="*/ 127 h 127"/>
                  <a:gd name="T4" fmla="*/ 0 w 154"/>
                  <a:gd name="T5" fmla="*/ 121 h 127"/>
                  <a:gd name="T6" fmla="*/ 0 w 154"/>
                  <a:gd name="T7" fmla="*/ 6 h 127"/>
                  <a:gd name="T8" fmla="*/ 7 w 154"/>
                  <a:gd name="T9" fmla="*/ 0 h 127"/>
                  <a:gd name="T10" fmla="*/ 148 w 154"/>
                  <a:gd name="T11" fmla="*/ 0 h 127"/>
                  <a:gd name="T12" fmla="*/ 154 w 154"/>
                  <a:gd name="T13" fmla="*/ 6 h 127"/>
                  <a:gd name="T14" fmla="*/ 154 w 154"/>
                  <a:gd name="T15" fmla="*/ 20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127">
                    <a:moveTo>
                      <a:pt x="20" y="127"/>
                    </a:moveTo>
                    <a:cubicBezTo>
                      <a:pt x="7" y="127"/>
                      <a:pt x="7" y="127"/>
                      <a:pt x="7" y="127"/>
                    </a:cubicBezTo>
                    <a:cubicBezTo>
                      <a:pt x="3" y="127"/>
                      <a:pt x="0" y="124"/>
                      <a:pt x="0" y="121"/>
                    </a:cubicBezTo>
                    <a:cubicBezTo>
                      <a:pt x="0" y="6"/>
                      <a:pt x="0" y="6"/>
                      <a:pt x="0" y="6"/>
                    </a:cubicBezTo>
                    <a:cubicBezTo>
                      <a:pt x="0" y="2"/>
                      <a:pt x="3" y="0"/>
                      <a:pt x="7" y="0"/>
                    </a:cubicBezTo>
                    <a:cubicBezTo>
                      <a:pt x="148" y="0"/>
                      <a:pt x="148" y="0"/>
                      <a:pt x="148" y="0"/>
                    </a:cubicBezTo>
                    <a:cubicBezTo>
                      <a:pt x="151" y="0"/>
                      <a:pt x="154" y="2"/>
                      <a:pt x="154" y="6"/>
                    </a:cubicBezTo>
                    <a:cubicBezTo>
                      <a:pt x="154" y="20"/>
                      <a:pt x="154" y="20"/>
                      <a:pt x="154" y="20"/>
                    </a:cubicBezTo>
                  </a:path>
                </a:pathLst>
              </a:custGeom>
              <a:noFill/>
              <a:ln w="23813"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Freeform 7"/>
              <p:cNvSpPr/>
              <p:nvPr/>
            </p:nvSpPr>
            <p:spPr bwMode="auto">
              <a:xfrm>
                <a:off x="646114" y="831851"/>
                <a:ext cx="395288" cy="161925"/>
              </a:xfrm>
              <a:custGeom>
                <a:avLst/>
                <a:gdLst>
                  <a:gd name="T0" fmla="*/ 0 w 249"/>
                  <a:gd name="T1" fmla="*/ 102 h 102"/>
                  <a:gd name="T2" fmla="*/ 102 w 249"/>
                  <a:gd name="T3" fmla="*/ 0 h 102"/>
                  <a:gd name="T4" fmla="*/ 147 w 249"/>
                  <a:gd name="T5" fmla="*/ 48 h 102"/>
                  <a:gd name="T6" fmla="*/ 194 w 249"/>
                  <a:gd name="T7" fmla="*/ 0 h 102"/>
                  <a:gd name="T8" fmla="*/ 249 w 249"/>
                  <a:gd name="T9" fmla="*/ 48 h 102"/>
                </a:gdLst>
                <a:ahLst/>
                <a:cxnLst>
                  <a:cxn ang="0">
                    <a:pos x="T0" y="T1"/>
                  </a:cxn>
                  <a:cxn ang="0">
                    <a:pos x="T2" y="T3"/>
                  </a:cxn>
                  <a:cxn ang="0">
                    <a:pos x="T4" y="T5"/>
                  </a:cxn>
                  <a:cxn ang="0">
                    <a:pos x="T6" y="T7"/>
                  </a:cxn>
                  <a:cxn ang="0">
                    <a:pos x="T8" y="T9"/>
                  </a:cxn>
                </a:cxnLst>
                <a:rect l="0" t="0" r="r" b="b"/>
                <a:pathLst>
                  <a:path w="249" h="102">
                    <a:moveTo>
                      <a:pt x="0" y="102"/>
                    </a:moveTo>
                    <a:lnTo>
                      <a:pt x="102" y="0"/>
                    </a:lnTo>
                    <a:lnTo>
                      <a:pt x="147" y="48"/>
                    </a:lnTo>
                    <a:lnTo>
                      <a:pt x="194" y="0"/>
                    </a:lnTo>
                    <a:lnTo>
                      <a:pt x="249" y="48"/>
                    </a:lnTo>
                  </a:path>
                </a:pathLst>
              </a:custGeom>
              <a:noFill/>
              <a:ln w="23813"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Oval 8"/>
              <p:cNvSpPr>
                <a:spLocks noChangeArrowheads="1"/>
              </p:cNvSpPr>
              <p:nvPr/>
            </p:nvSpPr>
            <p:spPr bwMode="auto">
              <a:xfrm>
                <a:off x="666751" y="717551"/>
                <a:ext cx="84138" cy="85725"/>
              </a:xfrm>
              <a:prstGeom prst="ellipse">
                <a:avLst/>
              </a:prstGeom>
              <a:noFill/>
              <a:ln w="23813"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25" name="组合 24"/>
            <p:cNvGrpSpPr/>
            <p:nvPr/>
          </p:nvGrpSpPr>
          <p:grpSpPr>
            <a:xfrm>
              <a:off x="7219359" y="2547149"/>
              <a:ext cx="318681" cy="315902"/>
              <a:chOff x="5229226" y="484188"/>
              <a:chExt cx="546100" cy="541338"/>
            </a:xfrm>
          </p:grpSpPr>
          <p:sp>
            <p:nvSpPr>
              <p:cNvPr id="26" name="Freeform 20"/>
              <p:cNvSpPr/>
              <p:nvPr/>
            </p:nvSpPr>
            <p:spPr bwMode="auto">
              <a:xfrm>
                <a:off x="5229226" y="538163"/>
                <a:ext cx="546100" cy="487363"/>
              </a:xfrm>
              <a:custGeom>
                <a:avLst/>
                <a:gdLst>
                  <a:gd name="T0" fmla="*/ 157 w 192"/>
                  <a:gd name="T1" fmla="*/ 0 h 171"/>
                  <a:gd name="T2" fmla="*/ 188 w 192"/>
                  <a:gd name="T3" fmla="*/ 0 h 171"/>
                  <a:gd name="T4" fmla="*/ 192 w 192"/>
                  <a:gd name="T5" fmla="*/ 4 h 171"/>
                  <a:gd name="T6" fmla="*/ 192 w 192"/>
                  <a:gd name="T7" fmla="*/ 168 h 171"/>
                  <a:gd name="T8" fmla="*/ 188 w 192"/>
                  <a:gd name="T9" fmla="*/ 171 h 171"/>
                  <a:gd name="T10" fmla="*/ 3 w 192"/>
                  <a:gd name="T11" fmla="*/ 171 h 171"/>
                  <a:gd name="T12" fmla="*/ 0 w 192"/>
                  <a:gd name="T13" fmla="*/ 168 h 171"/>
                  <a:gd name="T14" fmla="*/ 0 w 192"/>
                  <a:gd name="T15" fmla="*/ 4 h 171"/>
                  <a:gd name="T16" fmla="*/ 3 w 192"/>
                  <a:gd name="T17" fmla="*/ 0 h 171"/>
                  <a:gd name="T18" fmla="*/ 34 w 192"/>
                  <a:gd name="T19"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71">
                    <a:moveTo>
                      <a:pt x="157" y="0"/>
                    </a:moveTo>
                    <a:cubicBezTo>
                      <a:pt x="188" y="0"/>
                      <a:pt x="188" y="0"/>
                      <a:pt x="188" y="0"/>
                    </a:cubicBezTo>
                    <a:cubicBezTo>
                      <a:pt x="190" y="0"/>
                      <a:pt x="192" y="2"/>
                      <a:pt x="192" y="4"/>
                    </a:cubicBezTo>
                    <a:cubicBezTo>
                      <a:pt x="192" y="168"/>
                      <a:pt x="192" y="168"/>
                      <a:pt x="192" y="168"/>
                    </a:cubicBezTo>
                    <a:cubicBezTo>
                      <a:pt x="192" y="170"/>
                      <a:pt x="190" y="171"/>
                      <a:pt x="188" y="171"/>
                    </a:cubicBezTo>
                    <a:cubicBezTo>
                      <a:pt x="3" y="171"/>
                      <a:pt x="3" y="171"/>
                      <a:pt x="3" y="171"/>
                    </a:cubicBezTo>
                    <a:cubicBezTo>
                      <a:pt x="1" y="171"/>
                      <a:pt x="0" y="170"/>
                      <a:pt x="0" y="168"/>
                    </a:cubicBezTo>
                    <a:cubicBezTo>
                      <a:pt x="0" y="4"/>
                      <a:pt x="0" y="4"/>
                      <a:pt x="0" y="4"/>
                    </a:cubicBezTo>
                    <a:cubicBezTo>
                      <a:pt x="0" y="2"/>
                      <a:pt x="1" y="0"/>
                      <a:pt x="3" y="0"/>
                    </a:cubicBezTo>
                    <a:cubicBezTo>
                      <a:pt x="34" y="0"/>
                      <a:pt x="34" y="0"/>
                      <a:pt x="34" y="0"/>
                    </a:cubicBezTo>
                  </a:path>
                </a:pathLst>
              </a:custGeom>
              <a:noFill/>
              <a:ln w="23813"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7" name="Line 21"/>
              <p:cNvSpPr>
                <a:spLocks noChangeShapeType="1"/>
              </p:cNvSpPr>
              <p:nvPr/>
            </p:nvSpPr>
            <p:spPr bwMode="auto">
              <a:xfrm>
                <a:off x="5229226" y="688976"/>
                <a:ext cx="546100" cy="0"/>
              </a:xfrm>
              <a:prstGeom prst="line">
                <a:avLst/>
              </a:prstGeom>
              <a:noFill/>
              <a:ln w="23813"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8" name="Freeform 22"/>
              <p:cNvSpPr/>
              <p:nvPr/>
            </p:nvSpPr>
            <p:spPr bwMode="auto">
              <a:xfrm>
                <a:off x="5337176" y="484188"/>
                <a:ext cx="77788" cy="103188"/>
              </a:xfrm>
              <a:custGeom>
                <a:avLst/>
                <a:gdLst>
                  <a:gd name="T0" fmla="*/ 27 w 27"/>
                  <a:gd name="T1" fmla="*/ 33 h 36"/>
                  <a:gd name="T2" fmla="*/ 24 w 27"/>
                  <a:gd name="T3" fmla="*/ 36 h 36"/>
                  <a:gd name="T4" fmla="*/ 3 w 27"/>
                  <a:gd name="T5" fmla="*/ 36 h 36"/>
                  <a:gd name="T6" fmla="*/ 0 w 27"/>
                  <a:gd name="T7" fmla="*/ 33 h 36"/>
                  <a:gd name="T8" fmla="*/ 0 w 27"/>
                  <a:gd name="T9" fmla="*/ 3 h 36"/>
                  <a:gd name="T10" fmla="*/ 3 w 27"/>
                  <a:gd name="T11" fmla="*/ 0 h 36"/>
                  <a:gd name="T12" fmla="*/ 24 w 27"/>
                  <a:gd name="T13" fmla="*/ 0 h 36"/>
                  <a:gd name="T14" fmla="*/ 27 w 27"/>
                  <a:gd name="T15" fmla="*/ 3 h 36"/>
                  <a:gd name="T16" fmla="*/ 27 w 27"/>
                  <a:gd name="T17"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6">
                    <a:moveTo>
                      <a:pt x="27" y="33"/>
                    </a:moveTo>
                    <a:cubicBezTo>
                      <a:pt x="27" y="35"/>
                      <a:pt x="26" y="36"/>
                      <a:pt x="24" y="36"/>
                    </a:cubicBezTo>
                    <a:cubicBezTo>
                      <a:pt x="3" y="36"/>
                      <a:pt x="3" y="36"/>
                      <a:pt x="3" y="36"/>
                    </a:cubicBezTo>
                    <a:cubicBezTo>
                      <a:pt x="1" y="36"/>
                      <a:pt x="0" y="35"/>
                      <a:pt x="0" y="33"/>
                    </a:cubicBezTo>
                    <a:cubicBezTo>
                      <a:pt x="0" y="3"/>
                      <a:pt x="0" y="3"/>
                      <a:pt x="0" y="3"/>
                    </a:cubicBezTo>
                    <a:cubicBezTo>
                      <a:pt x="0" y="1"/>
                      <a:pt x="1" y="0"/>
                      <a:pt x="3" y="0"/>
                    </a:cubicBezTo>
                    <a:cubicBezTo>
                      <a:pt x="24" y="0"/>
                      <a:pt x="24" y="0"/>
                      <a:pt x="24" y="0"/>
                    </a:cubicBezTo>
                    <a:cubicBezTo>
                      <a:pt x="26" y="0"/>
                      <a:pt x="27" y="1"/>
                      <a:pt x="27" y="3"/>
                    </a:cubicBezTo>
                    <a:lnTo>
                      <a:pt x="27" y="33"/>
                    </a:lnTo>
                    <a:close/>
                  </a:path>
                </a:pathLst>
              </a:custGeom>
              <a:noFill/>
              <a:ln w="23813"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9" name="Freeform 23"/>
              <p:cNvSpPr/>
              <p:nvPr/>
            </p:nvSpPr>
            <p:spPr bwMode="auto">
              <a:xfrm>
                <a:off x="5588001" y="484188"/>
                <a:ext cx="76200" cy="103188"/>
              </a:xfrm>
              <a:custGeom>
                <a:avLst/>
                <a:gdLst>
                  <a:gd name="T0" fmla="*/ 27 w 27"/>
                  <a:gd name="T1" fmla="*/ 33 h 36"/>
                  <a:gd name="T2" fmla="*/ 24 w 27"/>
                  <a:gd name="T3" fmla="*/ 36 h 36"/>
                  <a:gd name="T4" fmla="*/ 3 w 27"/>
                  <a:gd name="T5" fmla="*/ 36 h 36"/>
                  <a:gd name="T6" fmla="*/ 0 w 27"/>
                  <a:gd name="T7" fmla="*/ 33 h 36"/>
                  <a:gd name="T8" fmla="*/ 0 w 27"/>
                  <a:gd name="T9" fmla="*/ 3 h 36"/>
                  <a:gd name="T10" fmla="*/ 3 w 27"/>
                  <a:gd name="T11" fmla="*/ 0 h 36"/>
                  <a:gd name="T12" fmla="*/ 24 w 27"/>
                  <a:gd name="T13" fmla="*/ 0 h 36"/>
                  <a:gd name="T14" fmla="*/ 27 w 27"/>
                  <a:gd name="T15" fmla="*/ 3 h 36"/>
                  <a:gd name="T16" fmla="*/ 27 w 27"/>
                  <a:gd name="T17"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6">
                    <a:moveTo>
                      <a:pt x="27" y="33"/>
                    </a:moveTo>
                    <a:cubicBezTo>
                      <a:pt x="27" y="35"/>
                      <a:pt x="26" y="36"/>
                      <a:pt x="24" y="36"/>
                    </a:cubicBezTo>
                    <a:cubicBezTo>
                      <a:pt x="3" y="36"/>
                      <a:pt x="3" y="36"/>
                      <a:pt x="3" y="36"/>
                    </a:cubicBezTo>
                    <a:cubicBezTo>
                      <a:pt x="2" y="36"/>
                      <a:pt x="0" y="35"/>
                      <a:pt x="0" y="33"/>
                    </a:cubicBezTo>
                    <a:cubicBezTo>
                      <a:pt x="0" y="3"/>
                      <a:pt x="0" y="3"/>
                      <a:pt x="0" y="3"/>
                    </a:cubicBezTo>
                    <a:cubicBezTo>
                      <a:pt x="0" y="1"/>
                      <a:pt x="2" y="0"/>
                      <a:pt x="3" y="0"/>
                    </a:cubicBezTo>
                    <a:cubicBezTo>
                      <a:pt x="24" y="0"/>
                      <a:pt x="24" y="0"/>
                      <a:pt x="24" y="0"/>
                    </a:cubicBezTo>
                    <a:cubicBezTo>
                      <a:pt x="26" y="0"/>
                      <a:pt x="27" y="1"/>
                      <a:pt x="27" y="3"/>
                    </a:cubicBezTo>
                    <a:lnTo>
                      <a:pt x="27" y="33"/>
                    </a:lnTo>
                    <a:close/>
                  </a:path>
                </a:pathLst>
              </a:custGeom>
              <a:noFill/>
              <a:ln w="23813"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0" name="Line 24"/>
              <p:cNvSpPr>
                <a:spLocks noChangeShapeType="1"/>
              </p:cNvSpPr>
              <p:nvPr/>
            </p:nvSpPr>
            <p:spPr bwMode="auto">
              <a:xfrm>
                <a:off x="5426076" y="538163"/>
                <a:ext cx="150813" cy="0"/>
              </a:xfrm>
              <a:prstGeom prst="line">
                <a:avLst/>
              </a:prstGeom>
              <a:noFill/>
              <a:ln w="23813"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31" name="组合 30"/>
            <p:cNvGrpSpPr/>
            <p:nvPr/>
          </p:nvGrpSpPr>
          <p:grpSpPr>
            <a:xfrm>
              <a:off x="4679359" y="2553459"/>
              <a:ext cx="318681" cy="319608"/>
              <a:chOff x="2862264" y="1550988"/>
              <a:chExt cx="546100" cy="547688"/>
            </a:xfrm>
          </p:grpSpPr>
          <p:sp>
            <p:nvSpPr>
              <p:cNvPr id="32" name="Oval 76"/>
              <p:cNvSpPr>
                <a:spLocks noChangeArrowheads="1"/>
              </p:cNvSpPr>
              <p:nvPr/>
            </p:nvSpPr>
            <p:spPr bwMode="auto">
              <a:xfrm>
                <a:off x="2862264" y="1550988"/>
                <a:ext cx="546100" cy="547688"/>
              </a:xfrm>
              <a:prstGeom prst="ellipse">
                <a:avLst/>
              </a:prstGeom>
              <a:noFill/>
              <a:ln w="23813"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3" name="Line 77"/>
              <p:cNvSpPr>
                <a:spLocks noChangeShapeType="1"/>
              </p:cNvSpPr>
              <p:nvPr/>
            </p:nvSpPr>
            <p:spPr bwMode="auto">
              <a:xfrm>
                <a:off x="3135314" y="1700213"/>
                <a:ext cx="0" cy="244475"/>
              </a:xfrm>
              <a:prstGeom prst="line">
                <a:avLst/>
              </a:prstGeom>
              <a:noFill/>
              <a:ln w="23813"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4" name="Line 78"/>
              <p:cNvSpPr>
                <a:spLocks noChangeShapeType="1"/>
              </p:cNvSpPr>
              <p:nvPr/>
            </p:nvSpPr>
            <p:spPr bwMode="auto">
              <a:xfrm>
                <a:off x="3008314" y="1822451"/>
                <a:ext cx="255588" cy="0"/>
              </a:xfrm>
              <a:prstGeom prst="line">
                <a:avLst/>
              </a:prstGeom>
              <a:noFill/>
              <a:ln w="23813"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9773794" y="2529657"/>
              <a:ext cx="239011" cy="319608"/>
              <a:chOff x="6481764" y="5832476"/>
              <a:chExt cx="409575" cy="547688"/>
            </a:xfrm>
            <a:noFill/>
          </p:grpSpPr>
          <p:sp>
            <p:nvSpPr>
              <p:cNvPr id="36" name="Freeform 219"/>
              <p:cNvSpPr/>
              <p:nvPr/>
            </p:nvSpPr>
            <p:spPr bwMode="auto">
              <a:xfrm>
                <a:off x="6589714" y="6089651"/>
                <a:ext cx="190500" cy="107950"/>
              </a:xfrm>
              <a:custGeom>
                <a:avLst/>
                <a:gdLst>
                  <a:gd name="T0" fmla="*/ 59 w 120"/>
                  <a:gd name="T1" fmla="*/ 68 h 68"/>
                  <a:gd name="T2" fmla="*/ 0 w 120"/>
                  <a:gd name="T3" fmla="*/ 9 h 68"/>
                  <a:gd name="T4" fmla="*/ 9 w 120"/>
                  <a:gd name="T5" fmla="*/ 0 h 68"/>
                  <a:gd name="T6" fmla="*/ 59 w 120"/>
                  <a:gd name="T7" fmla="*/ 52 h 68"/>
                  <a:gd name="T8" fmla="*/ 111 w 120"/>
                  <a:gd name="T9" fmla="*/ 0 h 68"/>
                  <a:gd name="T10" fmla="*/ 120 w 120"/>
                  <a:gd name="T11" fmla="*/ 9 h 68"/>
                  <a:gd name="T12" fmla="*/ 59 w 120"/>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120" h="68">
                    <a:moveTo>
                      <a:pt x="59" y="68"/>
                    </a:moveTo>
                    <a:lnTo>
                      <a:pt x="0" y="9"/>
                    </a:lnTo>
                    <a:lnTo>
                      <a:pt x="9" y="0"/>
                    </a:lnTo>
                    <a:lnTo>
                      <a:pt x="59" y="52"/>
                    </a:lnTo>
                    <a:lnTo>
                      <a:pt x="111" y="0"/>
                    </a:lnTo>
                    <a:lnTo>
                      <a:pt x="120" y="9"/>
                    </a:lnTo>
                    <a:lnTo>
                      <a:pt x="59" y="68"/>
                    </a:lnTo>
                    <a:close/>
                  </a:path>
                </a:pathLst>
              </a:custGeom>
              <a:grpFill/>
              <a:ln w="9525">
                <a:solidFill>
                  <a:schemeClr val="bg1"/>
                </a:solidFill>
                <a:round/>
              </a:ln>
            </p:spPr>
            <p:txBody>
              <a:bodyPr vert="horz" wrap="square" lIns="91440" tIns="45720" rIns="91440" bIns="45720" numCol="1" anchor="t" anchorCtr="0" compatLnSpc="1"/>
              <a:lstStyle/>
              <a:p>
                <a:endParaRPr lang="zh-CN" altLang="en-US"/>
              </a:p>
            </p:txBody>
          </p:sp>
          <p:sp>
            <p:nvSpPr>
              <p:cNvPr id="37" name="Rectangle 220"/>
              <p:cNvSpPr>
                <a:spLocks noChangeArrowheads="1"/>
              </p:cNvSpPr>
              <p:nvPr/>
            </p:nvSpPr>
            <p:spPr bwMode="auto">
              <a:xfrm>
                <a:off x="6675439" y="5832476"/>
                <a:ext cx="19050" cy="344488"/>
              </a:xfrm>
              <a:prstGeom prst="rect">
                <a:avLst/>
              </a:prstGeom>
              <a:grpFill/>
              <a:ln w="9525">
                <a:solidFill>
                  <a:schemeClr val="bg1"/>
                </a:solidFill>
                <a:miter lim="800000"/>
              </a:ln>
            </p:spPr>
            <p:txBody>
              <a:bodyPr vert="horz" wrap="square" lIns="91440" tIns="45720" rIns="91440" bIns="45720" numCol="1" anchor="t" anchorCtr="0" compatLnSpc="1"/>
              <a:lstStyle/>
              <a:p>
                <a:endParaRPr lang="zh-CN" altLang="en-US"/>
              </a:p>
            </p:txBody>
          </p:sp>
          <p:sp>
            <p:nvSpPr>
              <p:cNvPr id="38" name="Freeform 221"/>
              <p:cNvSpPr/>
              <p:nvPr/>
            </p:nvSpPr>
            <p:spPr bwMode="auto">
              <a:xfrm>
                <a:off x="6481764" y="5969001"/>
                <a:ext cx="409575" cy="411163"/>
              </a:xfrm>
              <a:custGeom>
                <a:avLst/>
                <a:gdLst>
                  <a:gd name="T0" fmla="*/ 258 w 258"/>
                  <a:gd name="T1" fmla="*/ 259 h 259"/>
                  <a:gd name="T2" fmla="*/ 0 w 258"/>
                  <a:gd name="T3" fmla="*/ 259 h 259"/>
                  <a:gd name="T4" fmla="*/ 0 w 258"/>
                  <a:gd name="T5" fmla="*/ 0 h 259"/>
                  <a:gd name="T6" fmla="*/ 95 w 258"/>
                  <a:gd name="T7" fmla="*/ 0 h 259"/>
                  <a:gd name="T8" fmla="*/ 95 w 258"/>
                  <a:gd name="T9" fmla="*/ 13 h 259"/>
                  <a:gd name="T10" fmla="*/ 11 w 258"/>
                  <a:gd name="T11" fmla="*/ 13 h 259"/>
                  <a:gd name="T12" fmla="*/ 11 w 258"/>
                  <a:gd name="T13" fmla="*/ 246 h 259"/>
                  <a:gd name="T14" fmla="*/ 245 w 258"/>
                  <a:gd name="T15" fmla="*/ 246 h 259"/>
                  <a:gd name="T16" fmla="*/ 245 w 258"/>
                  <a:gd name="T17" fmla="*/ 13 h 259"/>
                  <a:gd name="T18" fmla="*/ 163 w 258"/>
                  <a:gd name="T19" fmla="*/ 13 h 259"/>
                  <a:gd name="T20" fmla="*/ 163 w 258"/>
                  <a:gd name="T21" fmla="*/ 0 h 259"/>
                  <a:gd name="T22" fmla="*/ 258 w 258"/>
                  <a:gd name="T23" fmla="*/ 0 h 259"/>
                  <a:gd name="T24" fmla="*/ 258 w 258"/>
                  <a:gd name="T25"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 h="259">
                    <a:moveTo>
                      <a:pt x="258" y="259"/>
                    </a:moveTo>
                    <a:lnTo>
                      <a:pt x="0" y="259"/>
                    </a:lnTo>
                    <a:lnTo>
                      <a:pt x="0" y="0"/>
                    </a:lnTo>
                    <a:lnTo>
                      <a:pt x="95" y="0"/>
                    </a:lnTo>
                    <a:lnTo>
                      <a:pt x="95" y="13"/>
                    </a:lnTo>
                    <a:lnTo>
                      <a:pt x="11" y="13"/>
                    </a:lnTo>
                    <a:lnTo>
                      <a:pt x="11" y="246"/>
                    </a:lnTo>
                    <a:lnTo>
                      <a:pt x="245" y="246"/>
                    </a:lnTo>
                    <a:lnTo>
                      <a:pt x="245" y="13"/>
                    </a:lnTo>
                    <a:lnTo>
                      <a:pt x="163" y="13"/>
                    </a:lnTo>
                    <a:lnTo>
                      <a:pt x="163" y="0"/>
                    </a:lnTo>
                    <a:lnTo>
                      <a:pt x="258" y="0"/>
                    </a:lnTo>
                    <a:lnTo>
                      <a:pt x="258" y="259"/>
                    </a:lnTo>
                    <a:close/>
                  </a:path>
                </a:pathLst>
              </a:custGeom>
              <a:grpFill/>
              <a:ln w="9525">
                <a:solidFill>
                  <a:schemeClr val="bg1"/>
                </a:solidFill>
                <a:round/>
              </a:ln>
            </p:spPr>
            <p:txBody>
              <a:bodyPr vert="horz" wrap="square" lIns="91440" tIns="45720" rIns="91440" bIns="45720" numCol="1" anchor="t" anchorCtr="0" compatLnSpc="1"/>
              <a:lstStyle/>
              <a:p>
                <a:endParaRPr lang="zh-CN" altLang="en-US"/>
              </a:p>
            </p:txBody>
          </p:sp>
        </p:grpSp>
      </p:grpSp>
      <p:sp>
        <p:nvSpPr>
          <p:cNvPr id="41" name="矩形 40"/>
          <p:cNvSpPr/>
          <p:nvPr/>
        </p:nvSpPr>
        <p:spPr>
          <a:xfrm>
            <a:off x="1851961" y="5492227"/>
            <a:ext cx="8583810" cy="535531"/>
          </a:xfrm>
          <a:prstGeom prst="rect">
            <a:avLst/>
          </a:prstGeom>
        </p:spPr>
        <p:txBody>
          <a:bodyPr wrap="square">
            <a:spAutoFit/>
          </a:bodyPr>
          <a:lstStyle/>
          <a:p>
            <a:pPr lvl="0"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文字添加到此处，可以通过单击此处删除此处的文字进行添加也可以复制您的文字粘贴到此处您的文字添加到此处您的文字添加到此处，可以通过单击此处删除此处的文字进行添加也可以复制您的文字粘贴到此处您的文字添加到此处</a:t>
            </a:r>
          </a:p>
        </p:txBody>
      </p:sp>
      <p:sp>
        <p:nvSpPr>
          <p:cNvPr id="39" name="矩形 38"/>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1492108" y="299314"/>
            <a:ext cx="8594132" cy="646331"/>
            <a:chOff x="3111266" y="280264"/>
            <a:chExt cx="8594132" cy="646331"/>
          </a:xfrm>
        </p:grpSpPr>
        <p:sp>
          <p:nvSpPr>
            <p:cNvPr id="45" name="文本框 44"/>
            <p:cNvSpPr txBox="1"/>
            <p:nvPr/>
          </p:nvSpPr>
          <p:spPr>
            <a:xfrm>
              <a:off x="3111266" y="280264"/>
              <a:ext cx="184731" cy="646331"/>
            </a:xfrm>
            <a:prstGeom prst="rect">
              <a:avLst/>
            </a:prstGeom>
            <a:noFill/>
          </p:spPr>
          <p:txBody>
            <a:bodyPr wrap="none" rtlCol="0">
              <a:spAutoFit/>
              <a:scene3d>
                <a:camera prst="orthographicFront"/>
                <a:lightRig rig="threePt" dir="t"/>
              </a:scene3d>
              <a:sp3d contourW="12700"/>
            </a:bodyPr>
            <a:lstStyle/>
            <a:p>
              <a:pPr algn="ctr"/>
              <a:endParaRPr lang="zh-CN" altLang="en-US" sz="3600" b="1" dirty="0">
                <a:solidFill>
                  <a:schemeClr val="bg1"/>
                </a:solidFill>
                <a:latin typeface="+mn-ea"/>
                <a:cs typeface="经典综艺体简" panose="02010609000101010101" pitchFamily="49" charset="-122"/>
              </a:endParaRPr>
            </a:p>
          </p:txBody>
        </p:sp>
        <p:sp>
          <p:nvSpPr>
            <p:cNvPr id="46" name="文本框 45"/>
            <p:cNvSpPr txBox="1"/>
            <p:nvPr/>
          </p:nvSpPr>
          <p:spPr>
            <a:xfrm>
              <a:off x="5467268" y="578166"/>
              <a:ext cx="6238130" cy="34842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600" dirty="0">
                  <a:solidFill>
                    <a:schemeClr val="bg1">
                      <a:lumMod val="50000"/>
                    </a:schemeClr>
                  </a:solidFill>
                  <a:latin typeface="Century Gothic" panose="020B0502020202020204" pitchFamily="34" charset="0"/>
                  <a:ea typeface="+mj-ea"/>
                </a:rPr>
                <a:t>The user can demonstrate on a projector or computer</a:t>
              </a:r>
            </a:p>
          </p:txBody>
        </p:sp>
      </p:grpSp>
      <p:sp>
        <p:nvSpPr>
          <p:cNvPr id="47" name="文本框 46">
            <a:extLst>
              <a:ext uri="{FF2B5EF4-FFF2-40B4-BE49-F238E27FC236}">
                <a16:creationId xmlns:a16="http://schemas.microsoft.com/office/drawing/2014/main" id="{5F12DB64-7876-49F1-B485-DB9659E60DD3}"/>
              </a:ext>
            </a:extLst>
          </p:cNvPr>
          <p:cNvSpPr txBox="1"/>
          <p:nvPr/>
        </p:nvSpPr>
        <p:spPr>
          <a:xfrm>
            <a:off x="568812" y="299314"/>
            <a:ext cx="2031326"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latin typeface="+mn-ea"/>
                <a:cs typeface="经典综艺体简" panose="02010609000101010101" pitchFamily="49" charset="-122"/>
              </a:rPr>
              <a:t>输入文字</a:t>
            </a:r>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inVertical)">
                                      <p:cBhvr>
                                        <p:cTn id="7" dur="500"/>
                                        <p:tgtEl>
                                          <p:spTgt spid="4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500" fill="hold"/>
                                        <p:tgtEl>
                                          <p:spTgt spid="41"/>
                                        </p:tgtEl>
                                        <p:attrNameLst>
                                          <p:attrName>ppt_w</p:attrName>
                                        </p:attrNameLst>
                                      </p:cBhvr>
                                      <p:tavLst>
                                        <p:tav tm="0">
                                          <p:val>
                                            <p:fltVal val="0"/>
                                          </p:val>
                                        </p:tav>
                                        <p:tav tm="100000">
                                          <p:val>
                                            <p:strVal val="#ppt_w"/>
                                          </p:val>
                                        </p:tav>
                                      </p:tavLst>
                                    </p:anim>
                                    <p:anim calcmode="lin" valueType="num">
                                      <p:cBhvr>
                                        <p:cTn id="12" dur="500" fill="hold"/>
                                        <p:tgtEl>
                                          <p:spTgt spid="41"/>
                                        </p:tgtEl>
                                        <p:attrNameLst>
                                          <p:attrName>ppt_h</p:attrName>
                                        </p:attrNameLst>
                                      </p:cBhvr>
                                      <p:tavLst>
                                        <p:tav tm="0">
                                          <p:val>
                                            <p:fltVal val="0"/>
                                          </p:val>
                                        </p:tav>
                                        <p:tav tm="100000">
                                          <p:val>
                                            <p:strVal val="#ppt_h"/>
                                          </p:val>
                                        </p:tav>
                                      </p:tavLst>
                                    </p:anim>
                                    <p:animEffect transition="in" filter="fade">
                                      <p:cBhvr>
                                        <p:cTn id="1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1492108" y="299314"/>
            <a:ext cx="8594132" cy="646331"/>
            <a:chOff x="3111266" y="280264"/>
            <a:chExt cx="8594132" cy="646331"/>
          </a:xfrm>
        </p:grpSpPr>
        <p:sp>
          <p:nvSpPr>
            <p:cNvPr id="36" name="文本框 35"/>
            <p:cNvSpPr txBox="1"/>
            <p:nvPr/>
          </p:nvSpPr>
          <p:spPr>
            <a:xfrm>
              <a:off x="3111266" y="280264"/>
              <a:ext cx="184731" cy="646331"/>
            </a:xfrm>
            <a:prstGeom prst="rect">
              <a:avLst/>
            </a:prstGeom>
            <a:noFill/>
          </p:spPr>
          <p:txBody>
            <a:bodyPr wrap="none" rtlCol="0">
              <a:spAutoFit/>
              <a:scene3d>
                <a:camera prst="orthographicFront"/>
                <a:lightRig rig="threePt" dir="t"/>
              </a:scene3d>
              <a:sp3d contourW="12700"/>
            </a:bodyPr>
            <a:lstStyle/>
            <a:p>
              <a:pPr algn="ctr"/>
              <a:endParaRPr lang="zh-CN" altLang="en-US" sz="3600" b="1" dirty="0">
                <a:solidFill>
                  <a:schemeClr val="bg1"/>
                </a:solidFill>
                <a:latin typeface="+mn-ea"/>
                <a:cs typeface="经典综艺体简" panose="02010609000101010101" pitchFamily="49" charset="-122"/>
              </a:endParaRPr>
            </a:p>
          </p:txBody>
        </p:sp>
        <p:sp>
          <p:nvSpPr>
            <p:cNvPr id="38" name="文本框 37"/>
            <p:cNvSpPr txBox="1"/>
            <p:nvPr/>
          </p:nvSpPr>
          <p:spPr>
            <a:xfrm>
              <a:off x="5467268" y="578166"/>
              <a:ext cx="6238130" cy="34842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600" dirty="0">
                  <a:solidFill>
                    <a:schemeClr val="bg1">
                      <a:lumMod val="50000"/>
                    </a:schemeClr>
                  </a:solidFill>
                  <a:latin typeface="Century Gothic" panose="020B0502020202020204" pitchFamily="34" charset="0"/>
                  <a:ea typeface="+mj-ea"/>
                </a:rPr>
                <a:t>The user can demonstrate on a projector or computer</a:t>
              </a:r>
            </a:p>
          </p:txBody>
        </p:sp>
      </p:grpSp>
      <p:sp>
        <p:nvSpPr>
          <p:cNvPr id="2" name="Freeform 6"/>
          <p:cNvSpPr/>
          <p:nvPr/>
        </p:nvSpPr>
        <p:spPr bwMode="auto">
          <a:xfrm>
            <a:off x="6102352" y="2301529"/>
            <a:ext cx="1263651" cy="1401665"/>
          </a:xfrm>
          <a:custGeom>
            <a:avLst/>
            <a:gdLst>
              <a:gd name="T0" fmla="*/ 0 w 1075"/>
              <a:gd name="T1" fmla="*/ 0 h 1196"/>
              <a:gd name="T2" fmla="*/ 0 w 1075"/>
              <a:gd name="T3" fmla="*/ 98 h 1196"/>
              <a:gd name="T4" fmla="*/ 44 w 1075"/>
              <a:gd name="T5" fmla="*/ 84 h 1196"/>
              <a:gd name="T6" fmla="*/ 121 w 1075"/>
              <a:gd name="T7" fmla="*/ 160 h 1196"/>
              <a:gd name="T8" fmla="*/ 44 w 1075"/>
              <a:gd name="T9" fmla="*/ 237 h 1196"/>
              <a:gd name="T10" fmla="*/ 0 w 1075"/>
              <a:gd name="T11" fmla="*/ 223 h 1196"/>
              <a:gd name="T12" fmla="*/ 0 w 1075"/>
              <a:gd name="T13" fmla="*/ 321 h 1196"/>
              <a:gd name="T14" fmla="*/ 754 w 1075"/>
              <a:gd name="T15" fmla="*/ 1075 h 1196"/>
              <a:gd name="T16" fmla="*/ 880 w 1075"/>
              <a:gd name="T17" fmla="*/ 1075 h 1196"/>
              <a:gd name="T18" fmla="*/ 869 w 1075"/>
              <a:gd name="T19" fmla="*/ 1085 h 1196"/>
              <a:gd name="T20" fmla="*/ 850 w 1075"/>
              <a:gd name="T21" fmla="*/ 1132 h 1196"/>
              <a:gd name="T22" fmla="*/ 914 w 1075"/>
              <a:gd name="T23" fmla="*/ 1196 h 1196"/>
              <a:gd name="T24" fmla="*/ 979 w 1075"/>
              <a:gd name="T25" fmla="*/ 1132 h 1196"/>
              <a:gd name="T26" fmla="*/ 959 w 1075"/>
              <a:gd name="T27" fmla="*/ 1085 h 1196"/>
              <a:gd name="T28" fmla="*/ 949 w 1075"/>
              <a:gd name="T29" fmla="*/ 1075 h 1196"/>
              <a:gd name="T30" fmla="*/ 1075 w 1075"/>
              <a:gd name="T31" fmla="*/ 1075 h 1196"/>
              <a:gd name="T32" fmla="*/ 0 w 1075"/>
              <a:gd name="T33"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5" h="1196">
                <a:moveTo>
                  <a:pt x="0" y="0"/>
                </a:moveTo>
                <a:cubicBezTo>
                  <a:pt x="0" y="98"/>
                  <a:pt x="0" y="98"/>
                  <a:pt x="0" y="98"/>
                </a:cubicBezTo>
                <a:cubicBezTo>
                  <a:pt x="13" y="89"/>
                  <a:pt x="28" y="84"/>
                  <a:pt x="44" y="84"/>
                </a:cubicBezTo>
                <a:cubicBezTo>
                  <a:pt x="87" y="84"/>
                  <a:pt x="121" y="118"/>
                  <a:pt x="121" y="160"/>
                </a:cubicBezTo>
                <a:cubicBezTo>
                  <a:pt x="121" y="203"/>
                  <a:pt x="87" y="237"/>
                  <a:pt x="44" y="237"/>
                </a:cubicBezTo>
                <a:cubicBezTo>
                  <a:pt x="28" y="237"/>
                  <a:pt x="13" y="232"/>
                  <a:pt x="0" y="223"/>
                </a:cubicBezTo>
                <a:cubicBezTo>
                  <a:pt x="0" y="321"/>
                  <a:pt x="0" y="321"/>
                  <a:pt x="0" y="321"/>
                </a:cubicBezTo>
                <a:cubicBezTo>
                  <a:pt x="414" y="324"/>
                  <a:pt x="750" y="661"/>
                  <a:pt x="754" y="1075"/>
                </a:cubicBezTo>
                <a:cubicBezTo>
                  <a:pt x="880" y="1075"/>
                  <a:pt x="880" y="1075"/>
                  <a:pt x="880" y="1075"/>
                </a:cubicBezTo>
                <a:cubicBezTo>
                  <a:pt x="869" y="1085"/>
                  <a:pt x="869" y="1085"/>
                  <a:pt x="869" y="1085"/>
                </a:cubicBezTo>
                <a:cubicBezTo>
                  <a:pt x="857" y="1097"/>
                  <a:pt x="850" y="1114"/>
                  <a:pt x="850" y="1132"/>
                </a:cubicBezTo>
                <a:cubicBezTo>
                  <a:pt x="850" y="1167"/>
                  <a:pt x="879" y="1196"/>
                  <a:pt x="914" y="1196"/>
                </a:cubicBezTo>
                <a:cubicBezTo>
                  <a:pt x="950" y="1196"/>
                  <a:pt x="979" y="1167"/>
                  <a:pt x="979" y="1132"/>
                </a:cubicBezTo>
                <a:cubicBezTo>
                  <a:pt x="979" y="1114"/>
                  <a:pt x="972" y="1097"/>
                  <a:pt x="959" y="1085"/>
                </a:cubicBezTo>
                <a:cubicBezTo>
                  <a:pt x="949" y="1075"/>
                  <a:pt x="949" y="1075"/>
                  <a:pt x="949" y="1075"/>
                </a:cubicBezTo>
                <a:cubicBezTo>
                  <a:pt x="1075" y="1075"/>
                  <a:pt x="1075" y="1075"/>
                  <a:pt x="1075" y="1075"/>
                </a:cubicBezTo>
                <a:cubicBezTo>
                  <a:pt x="1072" y="483"/>
                  <a:pt x="591" y="3"/>
                  <a:pt x="0" y="0"/>
                </a:cubicBezTo>
                <a:close/>
              </a:path>
            </a:pathLst>
          </a:custGeom>
          <a:solidFill>
            <a:schemeClr val="accent4"/>
          </a:solidFill>
          <a:ln>
            <a:noFill/>
          </a:ln>
        </p:spPr>
        <p:txBody>
          <a:bodyPr vert="horz" wrap="square" lIns="121920" tIns="60960" rIns="121920" bIns="6096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7"/>
          <p:cNvSpPr/>
          <p:nvPr/>
        </p:nvSpPr>
        <p:spPr bwMode="auto">
          <a:xfrm>
            <a:off x="5960535" y="3576155"/>
            <a:ext cx="1405467" cy="1259805"/>
          </a:xfrm>
          <a:custGeom>
            <a:avLst/>
            <a:gdLst>
              <a:gd name="T0" fmla="*/ 1099 w 1197"/>
              <a:gd name="T1" fmla="*/ 0 h 1075"/>
              <a:gd name="T2" fmla="*/ 1113 w 1197"/>
              <a:gd name="T3" fmla="*/ 45 h 1075"/>
              <a:gd name="T4" fmla="*/ 1036 w 1197"/>
              <a:gd name="T5" fmla="*/ 121 h 1075"/>
              <a:gd name="T6" fmla="*/ 960 w 1197"/>
              <a:gd name="T7" fmla="*/ 45 h 1075"/>
              <a:gd name="T8" fmla="*/ 974 w 1197"/>
              <a:gd name="T9" fmla="*/ 0 h 1075"/>
              <a:gd name="T10" fmla="*/ 876 w 1197"/>
              <a:gd name="T11" fmla="*/ 0 h 1075"/>
              <a:gd name="T12" fmla="*/ 122 w 1197"/>
              <a:gd name="T13" fmla="*/ 754 h 1075"/>
              <a:gd name="T14" fmla="*/ 122 w 1197"/>
              <a:gd name="T15" fmla="*/ 880 h 1075"/>
              <a:gd name="T16" fmla="*/ 111 w 1197"/>
              <a:gd name="T17" fmla="*/ 869 h 1075"/>
              <a:gd name="T18" fmla="*/ 65 w 1197"/>
              <a:gd name="T19" fmla="*/ 850 h 1075"/>
              <a:gd name="T20" fmla="*/ 0 w 1197"/>
              <a:gd name="T21" fmla="*/ 914 h 1075"/>
              <a:gd name="T22" fmla="*/ 65 w 1197"/>
              <a:gd name="T23" fmla="*/ 979 h 1075"/>
              <a:gd name="T24" fmla="*/ 111 w 1197"/>
              <a:gd name="T25" fmla="*/ 959 h 1075"/>
              <a:gd name="T26" fmla="*/ 122 w 1197"/>
              <a:gd name="T27" fmla="*/ 949 h 1075"/>
              <a:gd name="T28" fmla="*/ 122 w 1197"/>
              <a:gd name="T29" fmla="*/ 1075 h 1075"/>
              <a:gd name="T30" fmla="*/ 1197 w 1197"/>
              <a:gd name="T31" fmla="*/ 0 h 1075"/>
              <a:gd name="T32" fmla="*/ 1099 w 1197"/>
              <a:gd name="T33" fmla="*/ 0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7" h="1075">
                <a:moveTo>
                  <a:pt x="1099" y="0"/>
                </a:moveTo>
                <a:cubicBezTo>
                  <a:pt x="1108" y="13"/>
                  <a:pt x="1113" y="28"/>
                  <a:pt x="1113" y="45"/>
                </a:cubicBezTo>
                <a:cubicBezTo>
                  <a:pt x="1113" y="87"/>
                  <a:pt x="1079" y="121"/>
                  <a:pt x="1036" y="121"/>
                </a:cubicBezTo>
                <a:cubicBezTo>
                  <a:pt x="994" y="121"/>
                  <a:pt x="960" y="87"/>
                  <a:pt x="960" y="45"/>
                </a:cubicBezTo>
                <a:cubicBezTo>
                  <a:pt x="960" y="28"/>
                  <a:pt x="965" y="13"/>
                  <a:pt x="974" y="0"/>
                </a:cubicBezTo>
                <a:cubicBezTo>
                  <a:pt x="876" y="0"/>
                  <a:pt x="876" y="0"/>
                  <a:pt x="876" y="0"/>
                </a:cubicBezTo>
                <a:cubicBezTo>
                  <a:pt x="872" y="414"/>
                  <a:pt x="536" y="751"/>
                  <a:pt x="122" y="754"/>
                </a:cubicBezTo>
                <a:cubicBezTo>
                  <a:pt x="122" y="880"/>
                  <a:pt x="122" y="880"/>
                  <a:pt x="122" y="880"/>
                </a:cubicBezTo>
                <a:cubicBezTo>
                  <a:pt x="111" y="869"/>
                  <a:pt x="111" y="869"/>
                  <a:pt x="111" y="869"/>
                </a:cubicBezTo>
                <a:cubicBezTo>
                  <a:pt x="99" y="857"/>
                  <a:pt x="83" y="850"/>
                  <a:pt x="65" y="850"/>
                </a:cubicBezTo>
                <a:cubicBezTo>
                  <a:pt x="29" y="850"/>
                  <a:pt x="0" y="879"/>
                  <a:pt x="0" y="914"/>
                </a:cubicBezTo>
                <a:cubicBezTo>
                  <a:pt x="0" y="950"/>
                  <a:pt x="29" y="979"/>
                  <a:pt x="65" y="979"/>
                </a:cubicBezTo>
                <a:cubicBezTo>
                  <a:pt x="83" y="979"/>
                  <a:pt x="99" y="972"/>
                  <a:pt x="111" y="959"/>
                </a:cubicBezTo>
                <a:cubicBezTo>
                  <a:pt x="122" y="949"/>
                  <a:pt x="122" y="949"/>
                  <a:pt x="122" y="949"/>
                </a:cubicBezTo>
                <a:cubicBezTo>
                  <a:pt x="122" y="1075"/>
                  <a:pt x="122" y="1075"/>
                  <a:pt x="122" y="1075"/>
                </a:cubicBezTo>
                <a:cubicBezTo>
                  <a:pt x="713" y="1072"/>
                  <a:pt x="1194" y="591"/>
                  <a:pt x="1197" y="0"/>
                </a:cubicBezTo>
                <a:lnTo>
                  <a:pt x="1099" y="0"/>
                </a:lnTo>
                <a:close/>
              </a:path>
            </a:pathLst>
          </a:custGeom>
          <a:solidFill>
            <a:schemeClr val="accent3"/>
          </a:solidFill>
          <a:ln>
            <a:noFill/>
          </a:ln>
        </p:spPr>
        <p:txBody>
          <a:bodyPr vert="horz" wrap="square" lIns="121920" tIns="60960" rIns="121920" bIns="6096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8"/>
          <p:cNvSpPr/>
          <p:nvPr/>
        </p:nvSpPr>
        <p:spPr bwMode="auto">
          <a:xfrm>
            <a:off x="4826001" y="3434294"/>
            <a:ext cx="1263651" cy="1401665"/>
          </a:xfrm>
          <a:custGeom>
            <a:avLst/>
            <a:gdLst>
              <a:gd name="T0" fmla="*/ 1075 w 1075"/>
              <a:gd name="T1" fmla="*/ 1196 h 1196"/>
              <a:gd name="T2" fmla="*/ 1075 w 1075"/>
              <a:gd name="T3" fmla="*/ 1098 h 1196"/>
              <a:gd name="T4" fmla="*/ 1030 w 1075"/>
              <a:gd name="T5" fmla="*/ 1112 h 1196"/>
              <a:gd name="T6" fmla="*/ 953 w 1075"/>
              <a:gd name="T7" fmla="*/ 1035 h 1196"/>
              <a:gd name="T8" fmla="*/ 1030 w 1075"/>
              <a:gd name="T9" fmla="*/ 959 h 1196"/>
              <a:gd name="T10" fmla="*/ 1075 w 1075"/>
              <a:gd name="T11" fmla="*/ 973 h 1196"/>
              <a:gd name="T12" fmla="*/ 1075 w 1075"/>
              <a:gd name="T13" fmla="*/ 875 h 1196"/>
              <a:gd name="T14" fmla="*/ 321 w 1075"/>
              <a:gd name="T15" fmla="*/ 121 h 1196"/>
              <a:gd name="T16" fmla="*/ 195 w 1075"/>
              <a:gd name="T17" fmla="*/ 121 h 1196"/>
              <a:gd name="T18" fmla="*/ 205 w 1075"/>
              <a:gd name="T19" fmla="*/ 111 h 1196"/>
              <a:gd name="T20" fmla="*/ 225 w 1075"/>
              <a:gd name="T21" fmla="*/ 64 h 1196"/>
              <a:gd name="T22" fmla="*/ 160 w 1075"/>
              <a:gd name="T23" fmla="*/ 0 h 1196"/>
              <a:gd name="T24" fmla="*/ 96 w 1075"/>
              <a:gd name="T25" fmla="*/ 64 h 1196"/>
              <a:gd name="T26" fmla="*/ 115 w 1075"/>
              <a:gd name="T27" fmla="*/ 111 h 1196"/>
              <a:gd name="T28" fmla="*/ 126 w 1075"/>
              <a:gd name="T29" fmla="*/ 121 h 1196"/>
              <a:gd name="T30" fmla="*/ 0 w 1075"/>
              <a:gd name="T31" fmla="*/ 121 h 1196"/>
              <a:gd name="T32" fmla="*/ 1075 w 1075"/>
              <a:gd name="T33"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5" h="1196">
                <a:moveTo>
                  <a:pt x="1075" y="1196"/>
                </a:moveTo>
                <a:cubicBezTo>
                  <a:pt x="1075" y="1098"/>
                  <a:pt x="1075" y="1098"/>
                  <a:pt x="1075" y="1098"/>
                </a:cubicBezTo>
                <a:cubicBezTo>
                  <a:pt x="1062" y="1107"/>
                  <a:pt x="1046" y="1112"/>
                  <a:pt x="1030" y="1112"/>
                </a:cubicBezTo>
                <a:cubicBezTo>
                  <a:pt x="988" y="1112"/>
                  <a:pt x="953" y="1078"/>
                  <a:pt x="953" y="1035"/>
                </a:cubicBezTo>
                <a:cubicBezTo>
                  <a:pt x="953" y="993"/>
                  <a:pt x="988" y="959"/>
                  <a:pt x="1030" y="959"/>
                </a:cubicBezTo>
                <a:cubicBezTo>
                  <a:pt x="1046" y="959"/>
                  <a:pt x="1062" y="964"/>
                  <a:pt x="1075" y="973"/>
                </a:cubicBezTo>
                <a:cubicBezTo>
                  <a:pt x="1075" y="875"/>
                  <a:pt x="1075" y="875"/>
                  <a:pt x="1075" y="875"/>
                </a:cubicBezTo>
                <a:cubicBezTo>
                  <a:pt x="660" y="872"/>
                  <a:pt x="324" y="535"/>
                  <a:pt x="321" y="121"/>
                </a:cubicBezTo>
                <a:cubicBezTo>
                  <a:pt x="195" y="121"/>
                  <a:pt x="195" y="121"/>
                  <a:pt x="195" y="121"/>
                </a:cubicBezTo>
                <a:cubicBezTo>
                  <a:pt x="205" y="111"/>
                  <a:pt x="205" y="111"/>
                  <a:pt x="205" y="111"/>
                </a:cubicBezTo>
                <a:cubicBezTo>
                  <a:pt x="218" y="98"/>
                  <a:pt x="225" y="82"/>
                  <a:pt x="225" y="64"/>
                </a:cubicBezTo>
                <a:cubicBezTo>
                  <a:pt x="225" y="29"/>
                  <a:pt x="196" y="0"/>
                  <a:pt x="160" y="0"/>
                </a:cubicBezTo>
                <a:cubicBezTo>
                  <a:pt x="125" y="0"/>
                  <a:pt x="96" y="29"/>
                  <a:pt x="96" y="64"/>
                </a:cubicBezTo>
                <a:cubicBezTo>
                  <a:pt x="96" y="82"/>
                  <a:pt x="103" y="98"/>
                  <a:pt x="115" y="111"/>
                </a:cubicBezTo>
                <a:cubicBezTo>
                  <a:pt x="126" y="121"/>
                  <a:pt x="126" y="121"/>
                  <a:pt x="126" y="121"/>
                </a:cubicBezTo>
                <a:cubicBezTo>
                  <a:pt x="0" y="121"/>
                  <a:pt x="0" y="121"/>
                  <a:pt x="0" y="121"/>
                </a:cubicBezTo>
                <a:cubicBezTo>
                  <a:pt x="3" y="712"/>
                  <a:pt x="483" y="1193"/>
                  <a:pt x="1075" y="1196"/>
                </a:cubicBezTo>
                <a:close/>
              </a:path>
            </a:pathLst>
          </a:custGeom>
          <a:solidFill>
            <a:schemeClr val="accent2"/>
          </a:solidFill>
          <a:ln>
            <a:noFill/>
          </a:ln>
        </p:spPr>
        <p:txBody>
          <a:bodyPr vert="horz" wrap="square" lIns="121920" tIns="60960" rIns="121920" bIns="6096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9"/>
          <p:cNvSpPr/>
          <p:nvPr/>
        </p:nvSpPr>
        <p:spPr bwMode="auto">
          <a:xfrm>
            <a:off x="4826003" y="2301528"/>
            <a:ext cx="1405467" cy="1259805"/>
          </a:xfrm>
          <a:custGeom>
            <a:avLst/>
            <a:gdLst>
              <a:gd name="T0" fmla="*/ 1131 w 1196"/>
              <a:gd name="T1" fmla="*/ 96 h 1075"/>
              <a:gd name="T2" fmla="*/ 1085 w 1196"/>
              <a:gd name="T3" fmla="*/ 115 h 1075"/>
              <a:gd name="T4" fmla="*/ 1075 w 1196"/>
              <a:gd name="T5" fmla="*/ 126 h 1075"/>
              <a:gd name="T6" fmla="*/ 1075 w 1196"/>
              <a:gd name="T7" fmla="*/ 0 h 1075"/>
              <a:gd name="T8" fmla="*/ 0 w 1196"/>
              <a:gd name="T9" fmla="*/ 1075 h 1075"/>
              <a:gd name="T10" fmla="*/ 98 w 1196"/>
              <a:gd name="T11" fmla="*/ 1075 h 1075"/>
              <a:gd name="T12" fmla="*/ 84 w 1196"/>
              <a:gd name="T13" fmla="*/ 1030 h 1075"/>
              <a:gd name="T14" fmla="*/ 160 w 1196"/>
              <a:gd name="T15" fmla="*/ 954 h 1075"/>
              <a:gd name="T16" fmla="*/ 237 w 1196"/>
              <a:gd name="T17" fmla="*/ 1030 h 1075"/>
              <a:gd name="T18" fmla="*/ 223 w 1196"/>
              <a:gd name="T19" fmla="*/ 1075 h 1075"/>
              <a:gd name="T20" fmla="*/ 321 w 1196"/>
              <a:gd name="T21" fmla="*/ 1075 h 1075"/>
              <a:gd name="T22" fmla="*/ 1075 w 1196"/>
              <a:gd name="T23" fmla="*/ 321 h 1075"/>
              <a:gd name="T24" fmla="*/ 1075 w 1196"/>
              <a:gd name="T25" fmla="*/ 195 h 1075"/>
              <a:gd name="T26" fmla="*/ 1085 w 1196"/>
              <a:gd name="T27" fmla="*/ 205 h 1075"/>
              <a:gd name="T28" fmla="*/ 1131 w 1196"/>
              <a:gd name="T29" fmla="*/ 225 h 1075"/>
              <a:gd name="T30" fmla="*/ 1196 w 1196"/>
              <a:gd name="T31" fmla="*/ 160 h 1075"/>
              <a:gd name="T32" fmla="*/ 1131 w 1196"/>
              <a:gd name="T33" fmla="*/ 96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6" h="1075">
                <a:moveTo>
                  <a:pt x="1131" y="96"/>
                </a:moveTo>
                <a:cubicBezTo>
                  <a:pt x="1114" y="96"/>
                  <a:pt x="1097" y="103"/>
                  <a:pt x="1085" y="115"/>
                </a:cubicBezTo>
                <a:cubicBezTo>
                  <a:pt x="1075" y="126"/>
                  <a:pt x="1075" y="126"/>
                  <a:pt x="1075" y="126"/>
                </a:cubicBezTo>
                <a:cubicBezTo>
                  <a:pt x="1075" y="0"/>
                  <a:pt x="1075" y="0"/>
                  <a:pt x="1075" y="0"/>
                </a:cubicBezTo>
                <a:cubicBezTo>
                  <a:pt x="483" y="3"/>
                  <a:pt x="3" y="483"/>
                  <a:pt x="0" y="1075"/>
                </a:cubicBezTo>
                <a:cubicBezTo>
                  <a:pt x="98" y="1075"/>
                  <a:pt x="98" y="1075"/>
                  <a:pt x="98" y="1075"/>
                </a:cubicBezTo>
                <a:cubicBezTo>
                  <a:pt x="89" y="1062"/>
                  <a:pt x="84" y="1046"/>
                  <a:pt x="84" y="1030"/>
                </a:cubicBezTo>
                <a:cubicBezTo>
                  <a:pt x="84" y="988"/>
                  <a:pt x="118" y="954"/>
                  <a:pt x="160" y="954"/>
                </a:cubicBezTo>
                <a:cubicBezTo>
                  <a:pt x="202" y="954"/>
                  <a:pt x="237" y="988"/>
                  <a:pt x="237" y="1030"/>
                </a:cubicBezTo>
                <a:cubicBezTo>
                  <a:pt x="237" y="1046"/>
                  <a:pt x="232" y="1062"/>
                  <a:pt x="223" y="1075"/>
                </a:cubicBezTo>
                <a:cubicBezTo>
                  <a:pt x="321" y="1075"/>
                  <a:pt x="321" y="1075"/>
                  <a:pt x="321" y="1075"/>
                </a:cubicBezTo>
                <a:cubicBezTo>
                  <a:pt x="324" y="661"/>
                  <a:pt x="660" y="324"/>
                  <a:pt x="1075" y="321"/>
                </a:cubicBezTo>
                <a:cubicBezTo>
                  <a:pt x="1075" y="195"/>
                  <a:pt x="1075" y="195"/>
                  <a:pt x="1075" y="195"/>
                </a:cubicBezTo>
                <a:cubicBezTo>
                  <a:pt x="1085" y="205"/>
                  <a:pt x="1085" y="205"/>
                  <a:pt x="1085" y="205"/>
                </a:cubicBezTo>
                <a:cubicBezTo>
                  <a:pt x="1097" y="218"/>
                  <a:pt x="1114" y="225"/>
                  <a:pt x="1131" y="225"/>
                </a:cubicBezTo>
                <a:cubicBezTo>
                  <a:pt x="1167" y="225"/>
                  <a:pt x="1196" y="196"/>
                  <a:pt x="1196" y="160"/>
                </a:cubicBezTo>
                <a:cubicBezTo>
                  <a:pt x="1196" y="125"/>
                  <a:pt x="1167" y="96"/>
                  <a:pt x="1131" y="96"/>
                </a:cubicBezTo>
                <a:close/>
              </a:path>
            </a:pathLst>
          </a:custGeom>
          <a:solidFill>
            <a:schemeClr val="accent1"/>
          </a:solidFill>
          <a:ln>
            <a:noFill/>
          </a:ln>
        </p:spPr>
        <p:txBody>
          <a:bodyPr vert="horz" wrap="square" lIns="0" tIns="0" rIns="0" bIns="0" numCol="1" anchor="ctr" anchorCtr="0" compatLnSpc="1"/>
          <a:lstStyle/>
          <a:p>
            <a:pPr algn="ct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9" name="组合 9"/>
          <p:cNvGrpSpPr/>
          <p:nvPr/>
        </p:nvGrpSpPr>
        <p:grpSpPr>
          <a:xfrm>
            <a:off x="5685369" y="3057411"/>
            <a:ext cx="821267" cy="1077716"/>
            <a:chOff x="4264026" y="2292350"/>
            <a:chExt cx="615950" cy="808038"/>
          </a:xfrm>
          <a:solidFill>
            <a:schemeClr val="bg1">
              <a:lumMod val="50000"/>
            </a:schemeClr>
          </a:solidFill>
        </p:grpSpPr>
        <p:sp>
          <p:nvSpPr>
            <p:cNvPr id="39" name="Oval 10"/>
            <p:cNvSpPr>
              <a:spLocks noChangeArrowheads="1"/>
            </p:cNvSpPr>
            <p:nvPr/>
          </p:nvSpPr>
          <p:spPr bwMode="auto">
            <a:xfrm>
              <a:off x="4510088" y="2305050"/>
              <a:ext cx="122238" cy="1222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11"/>
            <p:cNvSpPr/>
            <p:nvPr/>
          </p:nvSpPr>
          <p:spPr bwMode="auto">
            <a:xfrm>
              <a:off x="4264026" y="2292350"/>
              <a:ext cx="615950" cy="808038"/>
            </a:xfrm>
            <a:custGeom>
              <a:avLst/>
              <a:gdLst>
                <a:gd name="T0" fmla="*/ 689 w 698"/>
                <a:gd name="T1" fmla="*/ 10 h 918"/>
                <a:gd name="T2" fmla="*/ 657 w 698"/>
                <a:gd name="T3" fmla="*/ 9 h 918"/>
                <a:gd name="T4" fmla="*/ 485 w 698"/>
                <a:gd name="T5" fmla="*/ 168 h 918"/>
                <a:gd name="T6" fmla="*/ 485 w 698"/>
                <a:gd name="T7" fmla="*/ 168 h 918"/>
                <a:gd name="T8" fmla="*/ 436 w 698"/>
                <a:gd name="T9" fmla="*/ 168 h 918"/>
                <a:gd name="T10" fmla="*/ 399 w 698"/>
                <a:gd name="T11" fmla="*/ 168 h 918"/>
                <a:gd name="T12" fmla="*/ 375 w 698"/>
                <a:gd name="T13" fmla="*/ 279 h 918"/>
                <a:gd name="T14" fmla="*/ 356 w 698"/>
                <a:gd name="T15" fmla="*/ 217 h 918"/>
                <a:gd name="T16" fmla="*/ 367 w 698"/>
                <a:gd name="T17" fmla="*/ 203 h 918"/>
                <a:gd name="T18" fmla="*/ 349 w 698"/>
                <a:gd name="T19" fmla="*/ 183 h 918"/>
                <a:gd name="T20" fmla="*/ 329 w 698"/>
                <a:gd name="T21" fmla="*/ 201 h 918"/>
                <a:gd name="T22" fmla="*/ 341 w 698"/>
                <a:gd name="T23" fmla="*/ 217 h 918"/>
                <a:gd name="T24" fmla="*/ 324 w 698"/>
                <a:gd name="T25" fmla="*/ 279 h 918"/>
                <a:gd name="T26" fmla="*/ 298 w 698"/>
                <a:gd name="T27" fmla="*/ 168 h 918"/>
                <a:gd name="T28" fmla="*/ 262 w 698"/>
                <a:gd name="T29" fmla="*/ 168 h 918"/>
                <a:gd name="T30" fmla="*/ 213 w 698"/>
                <a:gd name="T31" fmla="*/ 168 h 918"/>
                <a:gd name="T32" fmla="*/ 213 w 698"/>
                <a:gd name="T33" fmla="*/ 168 h 918"/>
                <a:gd name="T34" fmla="*/ 40 w 698"/>
                <a:gd name="T35" fmla="*/ 9 h 918"/>
                <a:gd name="T36" fmla="*/ 8 w 698"/>
                <a:gd name="T37" fmla="*/ 10 h 918"/>
                <a:gd name="T38" fmla="*/ 9 w 698"/>
                <a:gd name="T39" fmla="*/ 42 h 918"/>
                <a:gd name="T40" fmla="*/ 262 w 698"/>
                <a:gd name="T41" fmla="*/ 285 h 918"/>
                <a:gd name="T42" fmla="*/ 262 w 698"/>
                <a:gd name="T43" fmla="*/ 532 h 918"/>
                <a:gd name="T44" fmla="*/ 262 w 698"/>
                <a:gd name="T45" fmla="*/ 881 h 918"/>
                <a:gd name="T46" fmla="*/ 298 w 698"/>
                <a:gd name="T47" fmla="*/ 918 h 918"/>
                <a:gd name="T48" fmla="*/ 335 w 698"/>
                <a:gd name="T49" fmla="*/ 881 h 918"/>
                <a:gd name="T50" fmla="*/ 335 w 698"/>
                <a:gd name="T51" fmla="*/ 532 h 918"/>
                <a:gd name="T52" fmla="*/ 363 w 698"/>
                <a:gd name="T53" fmla="*/ 532 h 918"/>
                <a:gd name="T54" fmla="*/ 363 w 698"/>
                <a:gd name="T55" fmla="*/ 881 h 918"/>
                <a:gd name="T56" fmla="*/ 399 w 698"/>
                <a:gd name="T57" fmla="*/ 918 h 918"/>
                <a:gd name="T58" fmla="*/ 436 w 698"/>
                <a:gd name="T59" fmla="*/ 881 h 918"/>
                <a:gd name="T60" fmla="*/ 436 w 698"/>
                <a:gd name="T61" fmla="*/ 532 h 918"/>
                <a:gd name="T62" fmla="*/ 436 w 698"/>
                <a:gd name="T63" fmla="*/ 285 h 918"/>
                <a:gd name="T64" fmla="*/ 688 w 698"/>
                <a:gd name="T65" fmla="*/ 42 h 918"/>
                <a:gd name="T66" fmla="*/ 689 w 698"/>
                <a:gd name="T67" fmla="*/ 10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8" h="918">
                  <a:moveTo>
                    <a:pt x="689" y="10"/>
                  </a:moveTo>
                  <a:cubicBezTo>
                    <a:pt x="681" y="1"/>
                    <a:pt x="666" y="0"/>
                    <a:pt x="657" y="9"/>
                  </a:cubicBezTo>
                  <a:cubicBezTo>
                    <a:pt x="485" y="168"/>
                    <a:pt x="485" y="168"/>
                    <a:pt x="485" y="168"/>
                  </a:cubicBezTo>
                  <a:cubicBezTo>
                    <a:pt x="485" y="168"/>
                    <a:pt x="485" y="168"/>
                    <a:pt x="485" y="168"/>
                  </a:cubicBezTo>
                  <a:cubicBezTo>
                    <a:pt x="436" y="168"/>
                    <a:pt x="436" y="168"/>
                    <a:pt x="436" y="168"/>
                  </a:cubicBezTo>
                  <a:cubicBezTo>
                    <a:pt x="399" y="168"/>
                    <a:pt x="399" y="168"/>
                    <a:pt x="399" y="168"/>
                  </a:cubicBezTo>
                  <a:cubicBezTo>
                    <a:pt x="391" y="256"/>
                    <a:pt x="375" y="279"/>
                    <a:pt x="375" y="279"/>
                  </a:cubicBezTo>
                  <a:cubicBezTo>
                    <a:pt x="356" y="217"/>
                    <a:pt x="356" y="217"/>
                    <a:pt x="356" y="217"/>
                  </a:cubicBezTo>
                  <a:cubicBezTo>
                    <a:pt x="367" y="203"/>
                    <a:pt x="367" y="203"/>
                    <a:pt x="367" y="203"/>
                  </a:cubicBezTo>
                  <a:cubicBezTo>
                    <a:pt x="349" y="183"/>
                    <a:pt x="349" y="183"/>
                    <a:pt x="349" y="183"/>
                  </a:cubicBezTo>
                  <a:cubicBezTo>
                    <a:pt x="329" y="201"/>
                    <a:pt x="329" y="201"/>
                    <a:pt x="329" y="201"/>
                  </a:cubicBezTo>
                  <a:cubicBezTo>
                    <a:pt x="341" y="217"/>
                    <a:pt x="341" y="217"/>
                    <a:pt x="341" y="217"/>
                  </a:cubicBezTo>
                  <a:cubicBezTo>
                    <a:pt x="324" y="279"/>
                    <a:pt x="324" y="279"/>
                    <a:pt x="324" y="279"/>
                  </a:cubicBezTo>
                  <a:cubicBezTo>
                    <a:pt x="309" y="262"/>
                    <a:pt x="301" y="196"/>
                    <a:pt x="298" y="168"/>
                  </a:cubicBezTo>
                  <a:cubicBezTo>
                    <a:pt x="262" y="168"/>
                    <a:pt x="262" y="168"/>
                    <a:pt x="262" y="168"/>
                  </a:cubicBezTo>
                  <a:cubicBezTo>
                    <a:pt x="213" y="168"/>
                    <a:pt x="213" y="168"/>
                    <a:pt x="213" y="168"/>
                  </a:cubicBezTo>
                  <a:cubicBezTo>
                    <a:pt x="213" y="168"/>
                    <a:pt x="213" y="168"/>
                    <a:pt x="213" y="168"/>
                  </a:cubicBezTo>
                  <a:cubicBezTo>
                    <a:pt x="40" y="9"/>
                    <a:pt x="40" y="9"/>
                    <a:pt x="40" y="9"/>
                  </a:cubicBezTo>
                  <a:cubicBezTo>
                    <a:pt x="31" y="0"/>
                    <a:pt x="17" y="1"/>
                    <a:pt x="8" y="10"/>
                  </a:cubicBezTo>
                  <a:cubicBezTo>
                    <a:pt x="0" y="19"/>
                    <a:pt x="0" y="34"/>
                    <a:pt x="9" y="42"/>
                  </a:cubicBezTo>
                  <a:cubicBezTo>
                    <a:pt x="262" y="285"/>
                    <a:pt x="262" y="285"/>
                    <a:pt x="262" y="285"/>
                  </a:cubicBezTo>
                  <a:cubicBezTo>
                    <a:pt x="262" y="532"/>
                    <a:pt x="262" y="532"/>
                    <a:pt x="262" y="532"/>
                  </a:cubicBezTo>
                  <a:cubicBezTo>
                    <a:pt x="262" y="881"/>
                    <a:pt x="262" y="881"/>
                    <a:pt x="262" y="881"/>
                  </a:cubicBezTo>
                  <a:cubicBezTo>
                    <a:pt x="262" y="901"/>
                    <a:pt x="278" y="918"/>
                    <a:pt x="298" y="918"/>
                  </a:cubicBezTo>
                  <a:cubicBezTo>
                    <a:pt x="318" y="918"/>
                    <a:pt x="335" y="901"/>
                    <a:pt x="335" y="881"/>
                  </a:cubicBezTo>
                  <a:cubicBezTo>
                    <a:pt x="335" y="532"/>
                    <a:pt x="335" y="532"/>
                    <a:pt x="335" y="532"/>
                  </a:cubicBezTo>
                  <a:cubicBezTo>
                    <a:pt x="363" y="532"/>
                    <a:pt x="363" y="532"/>
                    <a:pt x="363" y="532"/>
                  </a:cubicBezTo>
                  <a:cubicBezTo>
                    <a:pt x="363" y="881"/>
                    <a:pt x="363" y="881"/>
                    <a:pt x="363" y="881"/>
                  </a:cubicBezTo>
                  <a:cubicBezTo>
                    <a:pt x="363" y="901"/>
                    <a:pt x="379" y="918"/>
                    <a:pt x="399" y="918"/>
                  </a:cubicBezTo>
                  <a:cubicBezTo>
                    <a:pt x="419" y="918"/>
                    <a:pt x="436" y="901"/>
                    <a:pt x="436" y="881"/>
                  </a:cubicBezTo>
                  <a:cubicBezTo>
                    <a:pt x="436" y="532"/>
                    <a:pt x="436" y="532"/>
                    <a:pt x="436" y="532"/>
                  </a:cubicBezTo>
                  <a:cubicBezTo>
                    <a:pt x="436" y="285"/>
                    <a:pt x="436" y="285"/>
                    <a:pt x="436" y="285"/>
                  </a:cubicBezTo>
                  <a:cubicBezTo>
                    <a:pt x="688" y="42"/>
                    <a:pt x="688" y="42"/>
                    <a:pt x="688" y="42"/>
                  </a:cubicBezTo>
                  <a:cubicBezTo>
                    <a:pt x="697" y="34"/>
                    <a:pt x="698" y="19"/>
                    <a:pt x="68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sp>
        <p:nvSpPr>
          <p:cNvPr id="41" name="TextBox 12"/>
          <p:cNvSpPr txBox="1"/>
          <p:nvPr/>
        </p:nvSpPr>
        <p:spPr>
          <a:xfrm>
            <a:off x="5126487" y="2636175"/>
            <a:ext cx="360035" cy="369332"/>
          </a:xfrm>
          <a:prstGeom prst="rect">
            <a:avLst/>
          </a:prstGeom>
          <a:noFill/>
        </p:spPr>
        <p:txBody>
          <a:bodyPr wrap="none" lIns="121920" tIns="60960" rIns="121920" bIns="60960" rtlCol="0">
            <a:spAutoFit/>
          </a:bodyPr>
          <a:lstStyle/>
          <a:p>
            <a:r>
              <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rPr>
              <a:t>1</a:t>
            </a:r>
            <a:endPar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13"/>
          <p:cNvSpPr txBox="1"/>
          <p:nvPr/>
        </p:nvSpPr>
        <p:spPr>
          <a:xfrm>
            <a:off x="6707636" y="2636175"/>
            <a:ext cx="360035" cy="369332"/>
          </a:xfrm>
          <a:prstGeom prst="rect">
            <a:avLst/>
          </a:prstGeom>
          <a:noFill/>
        </p:spPr>
        <p:txBody>
          <a:bodyPr wrap="none" lIns="121920" tIns="60960" rIns="121920" bIns="60960" rtlCol="0">
            <a:spAutoFit/>
          </a:bodyPr>
          <a:lstStyle/>
          <a:p>
            <a:r>
              <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rPr>
              <a:t>3</a:t>
            </a:r>
            <a:endPar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TextBox 14"/>
          <p:cNvSpPr txBox="1"/>
          <p:nvPr/>
        </p:nvSpPr>
        <p:spPr>
          <a:xfrm>
            <a:off x="5126487" y="4103478"/>
            <a:ext cx="360035" cy="369332"/>
          </a:xfrm>
          <a:prstGeom prst="rect">
            <a:avLst/>
          </a:prstGeom>
          <a:noFill/>
        </p:spPr>
        <p:txBody>
          <a:bodyPr wrap="none" lIns="121920" tIns="60960" rIns="121920" bIns="60960" rtlCol="0">
            <a:spAutoFit/>
          </a:bodyPr>
          <a:lstStyle/>
          <a:p>
            <a:r>
              <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rPr>
              <a:t>2</a:t>
            </a:r>
            <a:endPar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TextBox 15"/>
          <p:cNvSpPr txBox="1"/>
          <p:nvPr/>
        </p:nvSpPr>
        <p:spPr>
          <a:xfrm>
            <a:off x="6707636" y="4103478"/>
            <a:ext cx="360035" cy="369332"/>
          </a:xfrm>
          <a:prstGeom prst="rect">
            <a:avLst/>
          </a:prstGeom>
          <a:noFill/>
        </p:spPr>
        <p:txBody>
          <a:bodyPr wrap="none" lIns="121920" tIns="60960" rIns="121920" bIns="60960" rtlCol="0">
            <a:spAutoFit/>
          </a:bodyPr>
          <a:lstStyle/>
          <a:p>
            <a:r>
              <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rPr>
              <a:t>4</a:t>
            </a:r>
            <a:endPar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Rectangle 24"/>
          <p:cNvSpPr>
            <a:spLocks noChangeArrowheads="1"/>
          </p:cNvSpPr>
          <p:nvPr/>
        </p:nvSpPr>
        <p:spPr bwMode="auto">
          <a:xfrm>
            <a:off x="1103446" y="2376535"/>
            <a:ext cx="3198537" cy="757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spcBef>
                <a:spcPts val="400"/>
              </a:spcBef>
            </a:pPr>
            <a:r>
              <a:rPr lang="zh-CN" altLang="en-US" sz="16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单击填加标题</a:t>
            </a:r>
          </a:p>
          <a:p>
            <a:pPr algn="r" defTabSz="1218565">
              <a:lnSpc>
                <a:spcPct val="120000"/>
              </a:lnSpc>
              <a:spcBef>
                <a:spcPts val="400"/>
              </a:spcBef>
              <a:defRPr/>
            </a:pPr>
            <a:r>
              <a:rPr lang="zh-CN" altLang="en-US"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单击此处添加文本单击此处添加文本</a:t>
            </a:r>
            <a:endParaRPr lang="en-US" altLang="zh-CN"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gn="r">
              <a:lnSpc>
                <a:spcPct val="130000"/>
              </a:lnSpc>
            </a:pPr>
            <a:r>
              <a:rPr lang="zh-CN" altLang="en-US"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单击此处添加文本单击此处添加文本</a:t>
            </a:r>
            <a:endParaRPr lang="en-US" altLang="zh-CN"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Rectangle 24"/>
          <p:cNvSpPr>
            <a:spLocks noChangeArrowheads="1"/>
          </p:cNvSpPr>
          <p:nvPr/>
        </p:nvSpPr>
        <p:spPr bwMode="auto">
          <a:xfrm>
            <a:off x="1103446" y="3843839"/>
            <a:ext cx="3198537" cy="757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spcBef>
                <a:spcPts val="400"/>
              </a:spcBef>
            </a:pPr>
            <a:r>
              <a:rPr lang="zh-CN" altLang="en-US" sz="16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单击填加标题</a:t>
            </a:r>
          </a:p>
          <a:p>
            <a:pPr algn="r" defTabSz="1218565">
              <a:lnSpc>
                <a:spcPct val="120000"/>
              </a:lnSpc>
              <a:spcBef>
                <a:spcPts val="400"/>
              </a:spcBef>
              <a:defRPr/>
            </a:pPr>
            <a:r>
              <a:rPr lang="zh-CN" altLang="en-US"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单击此处添加文本单击此处添加文本</a:t>
            </a:r>
            <a:endParaRPr lang="en-US" altLang="zh-CN"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gn="r">
              <a:lnSpc>
                <a:spcPct val="130000"/>
              </a:lnSpc>
            </a:pPr>
            <a:r>
              <a:rPr lang="zh-CN" altLang="en-US"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单击此处添加文本单击此处添加文本</a:t>
            </a:r>
            <a:endParaRPr lang="en-US" altLang="zh-CN"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Rectangle 24"/>
          <p:cNvSpPr>
            <a:spLocks noChangeArrowheads="1"/>
          </p:cNvSpPr>
          <p:nvPr/>
        </p:nvSpPr>
        <p:spPr bwMode="auto">
          <a:xfrm>
            <a:off x="7879726" y="2376535"/>
            <a:ext cx="3198537" cy="757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400"/>
              </a:spcBef>
            </a:pPr>
            <a:r>
              <a:rPr lang="zh-CN" altLang="en-US" sz="16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单击填加标题</a:t>
            </a:r>
          </a:p>
          <a:p>
            <a:pPr defTabSz="1218565">
              <a:lnSpc>
                <a:spcPct val="120000"/>
              </a:lnSpc>
              <a:spcBef>
                <a:spcPts val="400"/>
              </a:spcBef>
              <a:defRPr/>
            </a:pPr>
            <a:r>
              <a:rPr lang="zh-CN" altLang="en-US"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单击此处添加文本单击此处添加文本</a:t>
            </a:r>
            <a:endParaRPr lang="en-US" altLang="zh-CN"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30000"/>
              </a:lnSpc>
            </a:pPr>
            <a:r>
              <a:rPr lang="zh-CN" altLang="en-US"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单击此处添加文本单击此处添加文本</a:t>
            </a:r>
            <a:endParaRPr lang="en-US" altLang="zh-CN"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Rectangle 24"/>
          <p:cNvSpPr>
            <a:spLocks noChangeArrowheads="1"/>
          </p:cNvSpPr>
          <p:nvPr/>
        </p:nvSpPr>
        <p:spPr bwMode="auto">
          <a:xfrm>
            <a:off x="7879726" y="3843839"/>
            <a:ext cx="3198537" cy="757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400"/>
              </a:spcBef>
            </a:pPr>
            <a:r>
              <a:rPr lang="zh-CN" altLang="en-US" sz="16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单击填加标题</a:t>
            </a:r>
          </a:p>
          <a:p>
            <a:pPr defTabSz="1218565">
              <a:lnSpc>
                <a:spcPct val="120000"/>
              </a:lnSpc>
              <a:spcBef>
                <a:spcPts val="400"/>
              </a:spcBef>
              <a:defRPr/>
            </a:pPr>
            <a:r>
              <a:rPr lang="zh-CN" altLang="en-US"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单击此处添加文本单击此处添加文本</a:t>
            </a:r>
            <a:endParaRPr lang="en-US" altLang="zh-CN"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30000"/>
              </a:lnSpc>
            </a:pPr>
            <a:r>
              <a:rPr lang="zh-CN" altLang="en-US"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单击此处添加文本单击此处添加文本</a:t>
            </a:r>
            <a:endParaRPr lang="en-US" altLang="zh-CN" sz="1065"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a:extLst>
              <a:ext uri="{FF2B5EF4-FFF2-40B4-BE49-F238E27FC236}">
                <a16:creationId xmlns:a16="http://schemas.microsoft.com/office/drawing/2014/main" id="{DF0A01FF-70A1-4B9E-BFBB-E3DE16594F57}"/>
              </a:ext>
            </a:extLst>
          </p:cNvPr>
          <p:cNvSpPr txBox="1"/>
          <p:nvPr/>
        </p:nvSpPr>
        <p:spPr>
          <a:xfrm>
            <a:off x="568812" y="299314"/>
            <a:ext cx="2031326"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latin typeface="+mn-ea"/>
                <a:cs typeface="经典综艺体简" panose="02010609000101010101" pitchFamily="49" charset="-122"/>
              </a:rPr>
              <a:t>输入文字</a:t>
            </a:r>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anim calcmode="lin" valueType="num">
                                      <p:cBhvr>
                                        <p:cTn id="8" dur="500" fill="hold"/>
                                        <p:tgtEl>
                                          <p:spTgt spid="29"/>
                                        </p:tgtEl>
                                        <p:attrNameLst>
                                          <p:attrName>ppt_x</p:attrName>
                                        </p:attrNameLst>
                                      </p:cBhvr>
                                      <p:tavLst>
                                        <p:tav tm="0">
                                          <p:val>
                                            <p:strVal val="#ppt_x"/>
                                          </p:val>
                                        </p:tav>
                                        <p:tav tm="100000">
                                          <p:val>
                                            <p:strVal val="#ppt_x"/>
                                          </p:val>
                                        </p:tav>
                                      </p:tavLst>
                                    </p:anim>
                                    <p:anim calcmode="lin" valueType="num">
                                      <p:cBhvr>
                                        <p:cTn id="9" dur="500" fill="hold"/>
                                        <p:tgtEl>
                                          <p:spTgt spid="29"/>
                                        </p:tgtEl>
                                        <p:attrNameLst>
                                          <p:attrName>ppt_y</p:attrName>
                                        </p:attrNameLst>
                                      </p:cBhvr>
                                      <p:tavLst>
                                        <p:tav tm="0">
                                          <p:val>
                                            <p:strVal val="#ppt_y+.1"/>
                                          </p:val>
                                        </p:tav>
                                        <p:tav tm="100000">
                                          <p:val>
                                            <p:strVal val="#ppt_y"/>
                                          </p:val>
                                        </p:tav>
                                      </p:tavLst>
                                    </p:anim>
                                  </p:childTnLst>
                                </p:cTn>
                              </p:par>
                              <p:par>
                                <p:cTn id="10" presetID="53" presetClass="entr" presetSubtype="528" fill="hold" grpId="0" nodeType="withEffect">
                                  <p:stCondLst>
                                    <p:cond delay="1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anim calcmode="lin" valueType="num">
                                      <p:cBhvr>
                                        <p:cTn id="15" dur="500" fill="hold"/>
                                        <p:tgtEl>
                                          <p:spTgt spid="28"/>
                                        </p:tgtEl>
                                        <p:attrNameLst>
                                          <p:attrName>ppt_x</p:attrName>
                                        </p:attrNameLst>
                                      </p:cBhvr>
                                      <p:tavLst>
                                        <p:tav tm="0">
                                          <p:val>
                                            <p:fltVal val="0.5"/>
                                          </p:val>
                                        </p:tav>
                                        <p:tav tm="100000">
                                          <p:val>
                                            <p:strVal val="#ppt_x"/>
                                          </p:val>
                                        </p:tav>
                                      </p:tavLst>
                                    </p:anim>
                                    <p:anim calcmode="lin" valueType="num">
                                      <p:cBhvr>
                                        <p:cTn id="16" dur="500" fill="hold"/>
                                        <p:tgtEl>
                                          <p:spTgt spid="28"/>
                                        </p:tgtEl>
                                        <p:attrNameLst>
                                          <p:attrName>ppt_y</p:attrName>
                                        </p:attrNameLst>
                                      </p:cBhvr>
                                      <p:tavLst>
                                        <p:tav tm="0">
                                          <p:val>
                                            <p:fltVal val="0.5"/>
                                          </p:val>
                                        </p:tav>
                                        <p:tav tm="100000">
                                          <p:val>
                                            <p:strVal val="#ppt_y"/>
                                          </p:val>
                                        </p:tav>
                                      </p:tavLst>
                                    </p:anim>
                                  </p:childTnLst>
                                </p:cTn>
                              </p:par>
                              <p:par>
                                <p:cTn id="17" presetID="53" presetClass="entr" presetSubtype="16" fill="hold" grpId="0" nodeType="withEffect">
                                  <p:stCondLst>
                                    <p:cond delay="1500"/>
                                  </p:stCondLst>
                                  <p:childTnLst>
                                    <p:set>
                                      <p:cBhvr>
                                        <p:cTn id="18" dur="1" fill="hold">
                                          <p:stCondLst>
                                            <p:cond delay="0"/>
                                          </p:stCondLst>
                                        </p:cTn>
                                        <p:tgtEl>
                                          <p:spTgt spid="41"/>
                                        </p:tgtEl>
                                        <p:attrNameLst>
                                          <p:attrName>style.visibility</p:attrName>
                                        </p:attrNameLst>
                                      </p:cBhvr>
                                      <p:to>
                                        <p:strVal val="visible"/>
                                      </p:to>
                                    </p:set>
                                    <p:anim calcmode="lin" valueType="num">
                                      <p:cBhvr>
                                        <p:cTn id="19" dur="500" fill="hold"/>
                                        <p:tgtEl>
                                          <p:spTgt spid="41"/>
                                        </p:tgtEl>
                                        <p:attrNameLst>
                                          <p:attrName>ppt_w</p:attrName>
                                        </p:attrNameLst>
                                      </p:cBhvr>
                                      <p:tavLst>
                                        <p:tav tm="0">
                                          <p:val>
                                            <p:fltVal val="0"/>
                                          </p:val>
                                        </p:tav>
                                        <p:tav tm="100000">
                                          <p:val>
                                            <p:strVal val="#ppt_w"/>
                                          </p:val>
                                        </p:tav>
                                      </p:tavLst>
                                    </p:anim>
                                    <p:anim calcmode="lin" valueType="num">
                                      <p:cBhvr>
                                        <p:cTn id="20" dur="500" fill="hold"/>
                                        <p:tgtEl>
                                          <p:spTgt spid="41"/>
                                        </p:tgtEl>
                                        <p:attrNameLst>
                                          <p:attrName>ppt_h</p:attrName>
                                        </p:attrNameLst>
                                      </p:cBhvr>
                                      <p:tavLst>
                                        <p:tav tm="0">
                                          <p:val>
                                            <p:fltVal val="0"/>
                                          </p:val>
                                        </p:tav>
                                        <p:tav tm="100000">
                                          <p:val>
                                            <p:strVal val="#ppt_h"/>
                                          </p:val>
                                        </p:tav>
                                      </p:tavLst>
                                    </p:anim>
                                    <p:animEffect transition="in" filter="fade">
                                      <p:cBhvr>
                                        <p:cTn id="21" dur="500"/>
                                        <p:tgtEl>
                                          <p:spTgt spid="41"/>
                                        </p:tgtEl>
                                      </p:cBhvr>
                                    </p:animEffect>
                                  </p:childTnLst>
                                </p:cTn>
                              </p:par>
                              <p:par>
                                <p:cTn id="22" presetID="2" presetClass="entr" presetSubtype="8" fill="hold" grpId="0" nodeType="withEffect">
                                  <p:stCondLst>
                                    <p:cond delay="2000"/>
                                  </p:stCondLst>
                                  <p:childTnLst>
                                    <p:set>
                                      <p:cBhvr>
                                        <p:cTn id="23" dur="1" fill="hold">
                                          <p:stCondLst>
                                            <p:cond delay="0"/>
                                          </p:stCondLst>
                                        </p:cTn>
                                        <p:tgtEl>
                                          <p:spTgt spid="45"/>
                                        </p:tgtEl>
                                        <p:attrNameLst>
                                          <p:attrName>style.visibility</p:attrName>
                                        </p:attrNameLst>
                                      </p:cBhvr>
                                      <p:to>
                                        <p:strVal val="visible"/>
                                      </p:to>
                                    </p:set>
                                    <p:anim calcmode="lin" valueType="num">
                                      <p:cBhvr additive="base">
                                        <p:cTn id="24" dur="500" fill="hold"/>
                                        <p:tgtEl>
                                          <p:spTgt spid="45"/>
                                        </p:tgtEl>
                                        <p:attrNameLst>
                                          <p:attrName>ppt_x</p:attrName>
                                        </p:attrNameLst>
                                      </p:cBhvr>
                                      <p:tavLst>
                                        <p:tav tm="0">
                                          <p:val>
                                            <p:strVal val="0-#ppt_w/2"/>
                                          </p:val>
                                        </p:tav>
                                        <p:tav tm="100000">
                                          <p:val>
                                            <p:strVal val="#ppt_x"/>
                                          </p:val>
                                        </p:tav>
                                      </p:tavLst>
                                    </p:anim>
                                    <p:anim calcmode="lin" valueType="num">
                                      <p:cBhvr additive="base">
                                        <p:cTn id="25" dur="500" fill="hold"/>
                                        <p:tgtEl>
                                          <p:spTgt spid="45"/>
                                        </p:tgtEl>
                                        <p:attrNameLst>
                                          <p:attrName>ppt_y</p:attrName>
                                        </p:attrNameLst>
                                      </p:cBhvr>
                                      <p:tavLst>
                                        <p:tav tm="0">
                                          <p:val>
                                            <p:strVal val="#ppt_y"/>
                                          </p:val>
                                        </p:tav>
                                        <p:tav tm="100000">
                                          <p:val>
                                            <p:strVal val="#ppt_y"/>
                                          </p:val>
                                        </p:tav>
                                      </p:tavLst>
                                    </p:anim>
                                  </p:childTnLst>
                                </p:cTn>
                              </p:par>
                              <p:par>
                                <p:cTn id="26" presetID="53" presetClass="entr" presetSubtype="528" fill="hold" grpId="0" nodeType="withEffect">
                                  <p:stCondLst>
                                    <p:cond delay="200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anim calcmode="lin" valueType="num">
                                      <p:cBhvr>
                                        <p:cTn id="31" dur="500" fill="hold"/>
                                        <p:tgtEl>
                                          <p:spTgt spid="25"/>
                                        </p:tgtEl>
                                        <p:attrNameLst>
                                          <p:attrName>ppt_x</p:attrName>
                                        </p:attrNameLst>
                                      </p:cBhvr>
                                      <p:tavLst>
                                        <p:tav tm="0">
                                          <p:val>
                                            <p:fltVal val="0.5"/>
                                          </p:val>
                                        </p:tav>
                                        <p:tav tm="100000">
                                          <p:val>
                                            <p:strVal val="#ppt_x"/>
                                          </p:val>
                                        </p:tav>
                                      </p:tavLst>
                                    </p:anim>
                                    <p:anim calcmode="lin" valueType="num">
                                      <p:cBhvr>
                                        <p:cTn id="32" dur="500" fill="hold"/>
                                        <p:tgtEl>
                                          <p:spTgt spid="25"/>
                                        </p:tgtEl>
                                        <p:attrNameLst>
                                          <p:attrName>ppt_y</p:attrName>
                                        </p:attrNameLst>
                                      </p:cBhvr>
                                      <p:tavLst>
                                        <p:tav tm="0">
                                          <p:val>
                                            <p:fltVal val="0.5"/>
                                          </p:val>
                                        </p:tav>
                                        <p:tav tm="100000">
                                          <p:val>
                                            <p:strVal val="#ppt_y"/>
                                          </p:val>
                                        </p:tav>
                                      </p:tavLst>
                                    </p:anim>
                                  </p:childTnLst>
                                </p:cTn>
                              </p:par>
                              <p:par>
                                <p:cTn id="33" presetID="53" presetClass="entr" presetSubtype="16" fill="hold" grpId="0" nodeType="withEffect">
                                  <p:stCondLst>
                                    <p:cond delay="2300"/>
                                  </p:stCondLst>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ppt_w</p:attrName>
                                        </p:attrNameLst>
                                      </p:cBhvr>
                                      <p:tavLst>
                                        <p:tav tm="0">
                                          <p:val>
                                            <p:fltVal val="0"/>
                                          </p:val>
                                        </p:tav>
                                        <p:tav tm="100000">
                                          <p:val>
                                            <p:strVal val="#ppt_w"/>
                                          </p:val>
                                        </p:tav>
                                      </p:tavLst>
                                    </p:anim>
                                    <p:anim calcmode="lin" valueType="num">
                                      <p:cBhvr>
                                        <p:cTn id="36" dur="500" fill="hold"/>
                                        <p:tgtEl>
                                          <p:spTgt spid="43"/>
                                        </p:tgtEl>
                                        <p:attrNameLst>
                                          <p:attrName>ppt_h</p:attrName>
                                        </p:attrNameLst>
                                      </p:cBhvr>
                                      <p:tavLst>
                                        <p:tav tm="0">
                                          <p:val>
                                            <p:fltVal val="0"/>
                                          </p:val>
                                        </p:tav>
                                        <p:tav tm="100000">
                                          <p:val>
                                            <p:strVal val="#ppt_h"/>
                                          </p:val>
                                        </p:tav>
                                      </p:tavLst>
                                    </p:anim>
                                    <p:animEffect transition="in" filter="fade">
                                      <p:cBhvr>
                                        <p:cTn id="37" dur="500"/>
                                        <p:tgtEl>
                                          <p:spTgt spid="43"/>
                                        </p:tgtEl>
                                      </p:cBhvr>
                                    </p:animEffect>
                                  </p:childTnLst>
                                </p:cTn>
                              </p:par>
                              <p:par>
                                <p:cTn id="38" presetID="2" presetClass="entr" presetSubtype="8" fill="hold" grpId="0" nodeType="withEffect">
                                  <p:stCondLst>
                                    <p:cond delay="2800"/>
                                  </p:stCondLst>
                                  <p:childTnLst>
                                    <p:set>
                                      <p:cBhvr>
                                        <p:cTn id="39" dur="1" fill="hold">
                                          <p:stCondLst>
                                            <p:cond delay="0"/>
                                          </p:stCondLst>
                                        </p:cTn>
                                        <p:tgtEl>
                                          <p:spTgt spid="46"/>
                                        </p:tgtEl>
                                        <p:attrNameLst>
                                          <p:attrName>style.visibility</p:attrName>
                                        </p:attrNameLst>
                                      </p:cBhvr>
                                      <p:to>
                                        <p:strVal val="visible"/>
                                      </p:to>
                                    </p:set>
                                    <p:anim calcmode="lin" valueType="num">
                                      <p:cBhvr additive="base">
                                        <p:cTn id="40" dur="500" fill="hold"/>
                                        <p:tgtEl>
                                          <p:spTgt spid="46"/>
                                        </p:tgtEl>
                                        <p:attrNameLst>
                                          <p:attrName>ppt_x</p:attrName>
                                        </p:attrNameLst>
                                      </p:cBhvr>
                                      <p:tavLst>
                                        <p:tav tm="0">
                                          <p:val>
                                            <p:strVal val="0-#ppt_w/2"/>
                                          </p:val>
                                        </p:tav>
                                        <p:tav tm="100000">
                                          <p:val>
                                            <p:strVal val="#ppt_x"/>
                                          </p:val>
                                        </p:tav>
                                      </p:tavLst>
                                    </p:anim>
                                    <p:anim calcmode="lin" valueType="num">
                                      <p:cBhvr additive="base">
                                        <p:cTn id="41" dur="500" fill="hold"/>
                                        <p:tgtEl>
                                          <p:spTgt spid="46"/>
                                        </p:tgtEl>
                                        <p:attrNameLst>
                                          <p:attrName>ppt_y</p:attrName>
                                        </p:attrNameLst>
                                      </p:cBhvr>
                                      <p:tavLst>
                                        <p:tav tm="0">
                                          <p:val>
                                            <p:strVal val="#ppt_y"/>
                                          </p:val>
                                        </p:tav>
                                        <p:tav tm="100000">
                                          <p:val>
                                            <p:strVal val="#ppt_y"/>
                                          </p:val>
                                        </p:tav>
                                      </p:tavLst>
                                    </p:anim>
                                  </p:childTnLst>
                                </p:cTn>
                              </p:par>
                              <p:par>
                                <p:cTn id="42" presetID="53" presetClass="entr" presetSubtype="528" fill="hold" grpId="0" nodeType="withEffect">
                                  <p:stCondLst>
                                    <p:cond delay="2800"/>
                                  </p:stCondLst>
                                  <p:childTnLst>
                                    <p:set>
                                      <p:cBhvr>
                                        <p:cTn id="43" dur="1" fill="hold">
                                          <p:stCondLst>
                                            <p:cond delay="0"/>
                                          </p:stCondLst>
                                        </p:cTn>
                                        <p:tgtEl>
                                          <p:spTgt spid="2"/>
                                        </p:tgtEl>
                                        <p:attrNameLst>
                                          <p:attrName>style.visibility</p:attrName>
                                        </p:attrNameLst>
                                      </p:cBhvr>
                                      <p:to>
                                        <p:strVal val="visible"/>
                                      </p:to>
                                    </p:set>
                                    <p:anim calcmode="lin" valueType="num">
                                      <p:cBhvr>
                                        <p:cTn id="44" dur="500" fill="hold"/>
                                        <p:tgtEl>
                                          <p:spTgt spid="2"/>
                                        </p:tgtEl>
                                        <p:attrNameLst>
                                          <p:attrName>ppt_w</p:attrName>
                                        </p:attrNameLst>
                                      </p:cBhvr>
                                      <p:tavLst>
                                        <p:tav tm="0">
                                          <p:val>
                                            <p:fltVal val="0"/>
                                          </p:val>
                                        </p:tav>
                                        <p:tav tm="100000">
                                          <p:val>
                                            <p:strVal val="#ppt_w"/>
                                          </p:val>
                                        </p:tav>
                                      </p:tavLst>
                                    </p:anim>
                                    <p:anim calcmode="lin" valueType="num">
                                      <p:cBhvr>
                                        <p:cTn id="45" dur="500" fill="hold"/>
                                        <p:tgtEl>
                                          <p:spTgt spid="2"/>
                                        </p:tgtEl>
                                        <p:attrNameLst>
                                          <p:attrName>ppt_h</p:attrName>
                                        </p:attrNameLst>
                                      </p:cBhvr>
                                      <p:tavLst>
                                        <p:tav tm="0">
                                          <p:val>
                                            <p:fltVal val="0"/>
                                          </p:val>
                                        </p:tav>
                                        <p:tav tm="100000">
                                          <p:val>
                                            <p:strVal val="#ppt_h"/>
                                          </p:val>
                                        </p:tav>
                                      </p:tavLst>
                                    </p:anim>
                                    <p:animEffect transition="in" filter="fade">
                                      <p:cBhvr>
                                        <p:cTn id="46" dur="500"/>
                                        <p:tgtEl>
                                          <p:spTgt spid="2"/>
                                        </p:tgtEl>
                                      </p:cBhvr>
                                    </p:animEffect>
                                    <p:anim calcmode="lin" valueType="num">
                                      <p:cBhvr>
                                        <p:cTn id="47" dur="500" fill="hold"/>
                                        <p:tgtEl>
                                          <p:spTgt spid="2"/>
                                        </p:tgtEl>
                                        <p:attrNameLst>
                                          <p:attrName>ppt_x</p:attrName>
                                        </p:attrNameLst>
                                      </p:cBhvr>
                                      <p:tavLst>
                                        <p:tav tm="0">
                                          <p:val>
                                            <p:fltVal val="0.5"/>
                                          </p:val>
                                        </p:tav>
                                        <p:tav tm="100000">
                                          <p:val>
                                            <p:strVal val="#ppt_x"/>
                                          </p:val>
                                        </p:tav>
                                      </p:tavLst>
                                    </p:anim>
                                    <p:anim calcmode="lin" valueType="num">
                                      <p:cBhvr>
                                        <p:cTn id="48" dur="500" fill="hold"/>
                                        <p:tgtEl>
                                          <p:spTgt spid="2"/>
                                        </p:tgtEl>
                                        <p:attrNameLst>
                                          <p:attrName>ppt_y</p:attrName>
                                        </p:attrNameLst>
                                      </p:cBhvr>
                                      <p:tavLst>
                                        <p:tav tm="0">
                                          <p:val>
                                            <p:fltVal val="0.5"/>
                                          </p:val>
                                        </p:tav>
                                        <p:tav tm="100000">
                                          <p:val>
                                            <p:strVal val="#ppt_y"/>
                                          </p:val>
                                        </p:tav>
                                      </p:tavLst>
                                    </p:anim>
                                  </p:childTnLst>
                                </p:cTn>
                              </p:par>
                              <p:par>
                                <p:cTn id="49" presetID="53" presetClass="entr" presetSubtype="16" fill="hold" grpId="0" nodeType="withEffect">
                                  <p:stCondLst>
                                    <p:cond delay="3100"/>
                                  </p:stCondLst>
                                  <p:childTnLst>
                                    <p:set>
                                      <p:cBhvr>
                                        <p:cTn id="50" dur="1" fill="hold">
                                          <p:stCondLst>
                                            <p:cond delay="0"/>
                                          </p:stCondLst>
                                        </p:cTn>
                                        <p:tgtEl>
                                          <p:spTgt spid="42"/>
                                        </p:tgtEl>
                                        <p:attrNameLst>
                                          <p:attrName>style.visibility</p:attrName>
                                        </p:attrNameLst>
                                      </p:cBhvr>
                                      <p:to>
                                        <p:strVal val="visible"/>
                                      </p:to>
                                    </p:set>
                                    <p:anim calcmode="lin" valueType="num">
                                      <p:cBhvr>
                                        <p:cTn id="51" dur="500" fill="hold"/>
                                        <p:tgtEl>
                                          <p:spTgt spid="42"/>
                                        </p:tgtEl>
                                        <p:attrNameLst>
                                          <p:attrName>ppt_w</p:attrName>
                                        </p:attrNameLst>
                                      </p:cBhvr>
                                      <p:tavLst>
                                        <p:tav tm="0">
                                          <p:val>
                                            <p:fltVal val="0"/>
                                          </p:val>
                                        </p:tav>
                                        <p:tav tm="100000">
                                          <p:val>
                                            <p:strVal val="#ppt_w"/>
                                          </p:val>
                                        </p:tav>
                                      </p:tavLst>
                                    </p:anim>
                                    <p:anim calcmode="lin" valueType="num">
                                      <p:cBhvr>
                                        <p:cTn id="52" dur="500" fill="hold"/>
                                        <p:tgtEl>
                                          <p:spTgt spid="42"/>
                                        </p:tgtEl>
                                        <p:attrNameLst>
                                          <p:attrName>ppt_h</p:attrName>
                                        </p:attrNameLst>
                                      </p:cBhvr>
                                      <p:tavLst>
                                        <p:tav tm="0">
                                          <p:val>
                                            <p:fltVal val="0"/>
                                          </p:val>
                                        </p:tav>
                                        <p:tav tm="100000">
                                          <p:val>
                                            <p:strVal val="#ppt_h"/>
                                          </p:val>
                                        </p:tav>
                                      </p:tavLst>
                                    </p:anim>
                                    <p:animEffect transition="in" filter="fade">
                                      <p:cBhvr>
                                        <p:cTn id="53" dur="500"/>
                                        <p:tgtEl>
                                          <p:spTgt spid="42"/>
                                        </p:tgtEl>
                                      </p:cBhvr>
                                    </p:animEffect>
                                  </p:childTnLst>
                                </p:cTn>
                              </p:par>
                              <p:par>
                                <p:cTn id="54" presetID="2" presetClass="entr" presetSubtype="2" fill="hold" grpId="0" nodeType="withEffect">
                                  <p:stCondLst>
                                    <p:cond delay="360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500" fill="hold"/>
                                        <p:tgtEl>
                                          <p:spTgt spid="47"/>
                                        </p:tgtEl>
                                        <p:attrNameLst>
                                          <p:attrName>ppt_x</p:attrName>
                                        </p:attrNameLst>
                                      </p:cBhvr>
                                      <p:tavLst>
                                        <p:tav tm="0">
                                          <p:val>
                                            <p:strVal val="1+#ppt_w/2"/>
                                          </p:val>
                                        </p:tav>
                                        <p:tav tm="100000">
                                          <p:val>
                                            <p:strVal val="#ppt_x"/>
                                          </p:val>
                                        </p:tav>
                                      </p:tavLst>
                                    </p:anim>
                                    <p:anim calcmode="lin" valueType="num">
                                      <p:cBhvr additive="base">
                                        <p:cTn id="57" dur="500" fill="hold"/>
                                        <p:tgtEl>
                                          <p:spTgt spid="47"/>
                                        </p:tgtEl>
                                        <p:attrNameLst>
                                          <p:attrName>ppt_y</p:attrName>
                                        </p:attrNameLst>
                                      </p:cBhvr>
                                      <p:tavLst>
                                        <p:tav tm="0">
                                          <p:val>
                                            <p:strVal val="#ppt_y"/>
                                          </p:val>
                                        </p:tav>
                                        <p:tav tm="100000">
                                          <p:val>
                                            <p:strVal val="#ppt_y"/>
                                          </p:val>
                                        </p:tav>
                                      </p:tavLst>
                                    </p:anim>
                                  </p:childTnLst>
                                </p:cTn>
                              </p:par>
                              <p:par>
                                <p:cTn id="58" presetID="53" presetClass="entr" presetSubtype="528" fill="hold" grpId="0" nodeType="withEffect">
                                  <p:stCondLst>
                                    <p:cond delay="3600"/>
                                  </p:stCondLst>
                                  <p:childTnLst>
                                    <p:set>
                                      <p:cBhvr>
                                        <p:cTn id="59" dur="1" fill="hold">
                                          <p:stCondLst>
                                            <p:cond delay="0"/>
                                          </p:stCondLst>
                                        </p:cTn>
                                        <p:tgtEl>
                                          <p:spTgt spid="24"/>
                                        </p:tgtEl>
                                        <p:attrNameLst>
                                          <p:attrName>style.visibility</p:attrName>
                                        </p:attrNameLst>
                                      </p:cBhvr>
                                      <p:to>
                                        <p:strVal val="visible"/>
                                      </p:to>
                                    </p:set>
                                    <p:anim calcmode="lin" valueType="num">
                                      <p:cBhvr>
                                        <p:cTn id="60" dur="500" fill="hold"/>
                                        <p:tgtEl>
                                          <p:spTgt spid="24"/>
                                        </p:tgtEl>
                                        <p:attrNameLst>
                                          <p:attrName>ppt_w</p:attrName>
                                        </p:attrNameLst>
                                      </p:cBhvr>
                                      <p:tavLst>
                                        <p:tav tm="0">
                                          <p:val>
                                            <p:fltVal val="0"/>
                                          </p:val>
                                        </p:tav>
                                        <p:tav tm="100000">
                                          <p:val>
                                            <p:strVal val="#ppt_w"/>
                                          </p:val>
                                        </p:tav>
                                      </p:tavLst>
                                    </p:anim>
                                    <p:anim calcmode="lin" valueType="num">
                                      <p:cBhvr>
                                        <p:cTn id="61" dur="500" fill="hold"/>
                                        <p:tgtEl>
                                          <p:spTgt spid="24"/>
                                        </p:tgtEl>
                                        <p:attrNameLst>
                                          <p:attrName>ppt_h</p:attrName>
                                        </p:attrNameLst>
                                      </p:cBhvr>
                                      <p:tavLst>
                                        <p:tav tm="0">
                                          <p:val>
                                            <p:fltVal val="0"/>
                                          </p:val>
                                        </p:tav>
                                        <p:tav tm="100000">
                                          <p:val>
                                            <p:strVal val="#ppt_h"/>
                                          </p:val>
                                        </p:tav>
                                      </p:tavLst>
                                    </p:anim>
                                    <p:animEffect transition="in" filter="fade">
                                      <p:cBhvr>
                                        <p:cTn id="62" dur="500"/>
                                        <p:tgtEl>
                                          <p:spTgt spid="24"/>
                                        </p:tgtEl>
                                      </p:cBhvr>
                                    </p:animEffect>
                                    <p:anim calcmode="lin" valueType="num">
                                      <p:cBhvr>
                                        <p:cTn id="63" dur="500" fill="hold"/>
                                        <p:tgtEl>
                                          <p:spTgt spid="24"/>
                                        </p:tgtEl>
                                        <p:attrNameLst>
                                          <p:attrName>ppt_x</p:attrName>
                                        </p:attrNameLst>
                                      </p:cBhvr>
                                      <p:tavLst>
                                        <p:tav tm="0">
                                          <p:val>
                                            <p:fltVal val="0.5"/>
                                          </p:val>
                                        </p:tav>
                                        <p:tav tm="100000">
                                          <p:val>
                                            <p:strVal val="#ppt_x"/>
                                          </p:val>
                                        </p:tav>
                                      </p:tavLst>
                                    </p:anim>
                                    <p:anim calcmode="lin" valueType="num">
                                      <p:cBhvr>
                                        <p:cTn id="64" dur="500" fill="hold"/>
                                        <p:tgtEl>
                                          <p:spTgt spid="24"/>
                                        </p:tgtEl>
                                        <p:attrNameLst>
                                          <p:attrName>ppt_y</p:attrName>
                                        </p:attrNameLst>
                                      </p:cBhvr>
                                      <p:tavLst>
                                        <p:tav tm="0">
                                          <p:val>
                                            <p:fltVal val="0.5"/>
                                          </p:val>
                                        </p:tav>
                                        <p:tav tm="100000">
                                          <p:val>
                                            <p:strVal val="#ppt_y"/>
                                          </p:val>
                                        </p:tav>
                                      </p:tavLst>
                                    </p:anim>
                                  </p:childTnLst>
                                </p:cTn>
                              </p:par>
                              <p:par>
                                <p:cTn id="65" presetID="53" presetClass="entr" presetSubtype="16" fill="hold" grpId="0" nodeType="withEffect">
                                  <p:stCondLst>
                                    <p:cond delay="39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2" presetClass="entr" presetSubtype="2" fill="hold" grpId="0" nodeType="withEffect">
                                  <p:stCondLst>
                                    <p:cond delay="4400"/>
                                  </p:stCondLst>
                                  <p:childTnLst>
                                    <p:set>
                                      <p:cBhvr>
                                        <p:cTn id="71" dur="1" fill="hold">
                                          <p:stCondLst>
                                            <p:cond delay="0"/>
                                          </p:stCondLst>
                                        </p:cTn>
                                        <p:tgtEl>
                                          <p:spTgt spid="48"/>
                                        </p:tgtEl>
                                        <p:attrNameLst>
                                          <p:attrName>style.visibility</p:attrName>
                                        </p:attrNameLst>
                                      </p:cBhvr>
                                      <p:to>
                                        <p:strVal val="visible"/>
                                      </p:to>
                                    </p:set>
                                    <p:anim calcmode="lin" valueType="num">
                                      <p:cBhvr additive="base">
                                        <p:cTn id="72" dur="500" fill="hold"/>
                                        <p:tgtEl>
                                          <p:spTgt spid="48"/>
                                        </p:tgtEl>
                                        <p:attrNameLst>
                                          <p:attrName>ppt_x</p:attrName>
                                        </p:attrNameLst>
                                      </p:cBhvr>
                                      <p:tavLst>
                                        <p:tav tm="0">
                                          <p:val>
                                            <p:strVal val="1+#ppt_w/2"/>
                                          </p:val>
                                        </p:tav>
                                        <p:tav tm="100000">
                                          <p:val>
                                            <p:strVal val="#ppt_x"/>
                                          </p:val>
                                        </p:tav>
                                      </p:tavLst>
                                    </p:anim>
                                    <p:anim calcmode="lin" valueType="num">
                                      <p:cBhvr additive="base">
                                        <p:cTn id="73"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4" grpId="0" bldLvl="0" animBg="1"/>
      <p:bldP spid="25" grpId="0" bldLvl="0" animBg="1"/>
      <p:bldP spid="28" grpId="0" bldLvl="0" animBg="1"/>
      <p:bldP spid="41" grpId="0"/>
      <p:bldP spid="42" grpId="0"/>
      <p:bldP spid="43" grpId="0"/>
      <p:bldP spid="44" grpId="0"/>
      <p:bldP spid="45" grpId="0"/>
      <p:bldP spid="46" grpId="0"/>
      <p:bldP spid="47" grpId="0"/>
      <p:bldP spid="4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1B6E0C6-3C4F-445A-A98F-3A2BED71CD0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9" name="矩形 8">
            <a:extLst>
              <a:ext uri="{FF2B5EF4-FFF2-40B4-BE49-F238E27FC236}">
                <a16:creationId xmlns:a16="http://schemas.microsoft.com/office/drawing/2014/main" id="{26CC40DB-467D-47E2-B2D7-F620AD72B723}"/>
              </a:ext>
            </a:extLst>
          </p:cNvPr>
          <p:cNvSpPr/>
          <p:nvPr/>
        </p:nvSpPr>
        <p:spPr>
          <a:xfrm>
            <a:off x="3714750" y="-715780"/>
            <a:ext cx="177800" cy="861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AD2B485-7E3F-4B23-8A2C-EFC3A592FBEA}"/>
              </a:ext>
            </a:extLst>
          </p:cNvPr>
          <p:cNvSpPr/>
          <p:nvPr/>
        </p:nvSpPr>
        <p:spPr>
          <a:xfrm>
            <a:off x="-2381250" y="2855833"/>
            <a:ext cx="44196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六边形 11">
            <a:extLst>
              <a:ext uri="{FF2B5EF4-FFF2-40B4-BE49-F238E27FC236}">
                <a16:creationId xmlns:a16="http://schemas.microsoft.com/office/drawing/2014/main" id="{6F56530A-DC1B-41F7-843D-81B6024151E1}"/>
              </a:ext>
            </a:extLst>
          </p:cNvPr>
          <p:cNvSpPr/>
          <p:nvPr/>
        </p:nvSpPr>
        <p:spPr>
          <a:xfrm>
            <a:off x="1696974" y="1106670"/>
            <a:ext cx="4213352" cy="363220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F2F0810D-57FA-468D-B74C-05C627EDC1FA}"/>
              </a:ext>
            </a:extLst>
          </p:cNvPr>
          <p:cNvSpPr txBox="1"/>
          <p:nvPr/>
        </p:nvSpPr>
        <p:spPr>
          <a:xfrm>
            <a:off x="2513556" y="1219760"/>
            <a:ext cx="7164887" cy="1569660"/>
          </a:xfrm>
          <a:prstGeom prst="rect">
            <a:avLst/>
          </a:prstGeom>
          <a:noFill/>
        </p:spPr>
        <p:txBody>
          <a:bodyPr wrap="square" rtlCol="0">
            <a:spAutoFit/>
          </a:bodyPr>
          <a:lstStyle/>
          <a:p>
            <a:r>
              <a:rPr lang="zh-CN" altLang="en-US" sz="4800" dirty="0">
                <a:solidFill>
                  <a:srgbClr val="22374C"/>
                </a:solidFill>
                <a:latin typeface="造字工房悦圆演示版常规体" pitchFamily="2" charset="-122"/>
                <a:ea typeface="造字工房悦圆演示版常规体" pitchFamily="2" charset="-122"/>
              </a:rPr>
              <a:t>感谢观看</a:t>
            </a:r>
            <a:endParaRPr lang="en-US" altLang="zh-CN" sz="4800" dirty="0">
              <a:solidFill>
                <a:srgbClr val="22374C"/>
              </a:solidFill>
              <a:latin typeface="造字工房悦圆演示版常规体" pitchFamily="2" charset="-122"/>
              <a:ea typeface="造字工房悦圆演示版常规体" pitchFamily="2" charset="-122"/>
            </a:endParaRPr>
          </a:p>
          <a:p>
            <a:r>
              <a:rPr lang="en-US" altLang="zh-CN" sz="4800" dirty="0">
                <a:solidFill>
                  <a:srgbClr val="22374C"/>
                </a:solidFill>
                <a:latin typeface="造字工房悦圆演示版常规体" pitchFamily="2" charset="-122"/>
                <a:ea typeface="造字工房悦圆演示版常规体" pitchFamily="2" charset="-122"/>
              </a:rPr>
              <a:t>THANKS</a:t>
            </a:r>
            <a:endParaRPr lang="zh-CN" altLang="en-US" sz="4800" dirty="0">
              <a:solidFill>
                <a:srgbClr val="22374C"/>
              </a:solidFill>
              <a:latin typeface="造字工房悦圆演示版常规体" pitchFamily="2" charset="-122"/>
              <a:ea typeface="造字工房悦圆演示版常规体" pitchFamily="2" charset="-122"/>
            </a:endParaRPr>
          </a:p>
        </p:txBody>
      </p:sp>
      <p:sp>
        <p:nvSpPr>
          <p:cNvPr id="19" name="文本框 18">
            <a:extLst>
              <a:ext uri="{FF2B5EF4-FFF2-40B4-BE49-F238E27FC236}">
                <a16:creationId xmlns:a16="http://schemas.microsoft.com/office/drawing/2014/main" id="{8A4BCD18-8D83-4B86-B124-468A65DC3E8F}"/>
              </a:ext>
            </a:extLst>
          </p:cNvPr>
          <p:cNvSpPr txBox="1"/>
          <p:nvPr/>
        </p:nvSpPr>
        <p:spPr>
          <a:xfrm>
            <a:off x="-583411" y="3471208"/>
            <a:ext cx="8774121" cy="1023742"/>
          </a:xfrm>
          <a:prstGeom prst="rect">
            <a:avLst/>
          </a:prstGeom>
          <a:noFill/>
        </p:spPr>
        <p:txBody>
          <a:bodyPr wrap="square" rtlCol="0">
            <a:spAutoFit/>
          </a:bodyPr>
          <a:lstStyle/>
          <a:p>
            <a:pPr algn="ctr" fontAlgn="auto">
              <a:lnSpc>
                <a:spcPct val="150000"/>
              </a:lnSpc>
            </a:pPr>
            <a:r>
              <a:rPr lang="zh-CN" altLang="en-US" sz="1400" dirty="0">
                <a:solidFill>
                  <a:srgbClr val="404040"/>
                </a:solidFill>
                <a:latin typeface="微软雅黑" panose="020B0503020204020204" charset="-122"/>
                <a:ea typeface="微软雅黑" panose="020B0503020204020204" charset="-122"/>
                <a:sym typeface="+mn-ea"/>
              </a:rPr>
              <a:t>I love you more than I've ever loved</a:t>
            </a:r>
            <a:endParaRPr lang="en-US" altLang="zh-CN" sz="1400" dirty="0">
              <a:solidFill>
                <a:srgbClr val="404040"/>
              </a:solidFill>
              <a:latin typeface="微软雅黑" panose="020B0503020204020204" charset="-122"/>
              <a:ea typeface="微软雅黑" panose="020B0503020204020204" charset="-122"/>
              <a:sym typeface="+mn-ea"/>
            </a:endParaRPr>
          </a:p>
          <a:p>
            <a:pPr algn="ctr" fontAlgn="auto">
              <a:lnSpc>
                <a:spcPct val="150000"/>
              </a:lnSpc>
            </a:pPr>
            <a:r>
              <a:rPr lang="zh-CN" altLang="en-US" sz="1400" dirty="0">
                <a:solidFill>
                  <a:srgbClr val="404040"/>
                </a:solidFill>
                <a:latin typeface="微软雅黑" panose="020B0503020204020204" charset="-122"/>
                <a:ea typeface="微软雅黑" panose="020B0503020204020204" charset="-122"/>
                <a:sym typeface="+mn-ea"/>
              </a:rPr>
              <a:t> any woman. And I've waited </a:t>
            </a:r>
            <a:endParaRPr lang="en-US" altLang="zh-CN" sz="1400" dirty="0">
              <a:solidFill>
                <a:srgbClr val="404040"/>
              </a:solidFill>
              <a:latin typeface="微软雅黑" panose="020B0503020204020204" charset="-122"/>
              <a:ea typeface="微软雅黑" panose="020B0503020204020204" charset="-122"/>
              <a:sym typeface="+mn-ea"/>
            </a:endParaRPr>
          </a:p>
          <a:p>
            <a:pPr algn="ctr" fontAlgn="auto">
              <a:lnSpc>
                <a:spcPct val="150000"/>
              </a:lnSpc>
            </a:pPr>
            <a:r>
              <a:rPr lang="zh-CN" altLang="en-US" sz="1400" dirty="0">
                <a:solidFill>
                  <a:srgbClr val="404040"/>
                </a:solidFill>
                <a:latin typeface="微软雅黑" panose="020B0503020204020204" charset="-122"/>
                <a:ea typeface="微软雅黑" panose="020B0503020204020204" charset="-122"/>
                <a:sym typeface="+mn-ea"/>
              </a:rPr>
              <a:t>longer for you than</a:t>
            </a:r>
            <a:r>
              <a:rPr lang="en-US" altLang="zh-CN" sz="1400" dirty="0">
                <a:solidFill>
                  <a:srgbClr val="404040"/>
                </a:solidFill>
                <a:latin typeface="微软雅黑" panose="020B0503020204020204" charset="-122"/>
                <a:ea typeface="微软雅黑" panose="020B0503020204020204" charset="-122"/>
                <a:sym typeface="+mn-ea"/>
              </a:rPr>
              <a:t>.</a:t>
            </a:r>
          </a:p>
        </p:txBody>
      </p:sp>
      <p:sp>
        <p:nvSpPr>
          <p:cNvPr id="16" name="矩形 15">
            <a:extLst>
              <a:ext uri="{FF2B5EF4-FFF2-40B4-BE49-F238E27FC236}">
                <a16:creationId xmlns:a16="http://schemas.microsoft.com/office/drawing/2014/main" id="{B29FBC3A-11AF-4C40-B921-EB0094853D40}"/>
              </a:ext>
            </a:extLst>
          </p:cNvPr>
          <p:cNvSpPr/>
          <p:nvPr/>
        </p:nvSpPr>
        <p:spPr>
          <a:xfrm>
            <a:off x="2870200" y="2902510"/>
            <a:ext cx="1854200" cy="384524"/>
          </a:xfrm>
          <a:prstGeom prst="rect">
            <a:avLst/>
          </a:prstGeom>
          <a:solidFill>
            <a:srgbClr val="22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62EC4399-991B-4CD7-AA03-400BECD5A000}"/>
              </a:ext>
            </a:extLst>
          </p:cNvPr>
          <p:cNvSpPr/>
          <p:nvPr/>
        </p:nvSpPr>
        <p:spPr>
          <a:xfrm>
            <a:off x="2690638" y="2907066"/>
            <a:ext cx="384524" cy="384524"/>
          </a:xfrm>
          <a:prstGeom prst="ellipse">
            <a:avLst/>
          </a:prstGeom>
          <a:solidFill>
            <a:srgbClr val="22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FD1D76C-9AF1-49B5-A4AF-D3C6683EFBEC}"/>
              </a:ext>
            </a:extLst>
          </p:cNvPr>
          <p:cNvSpPr/>
          <p:nvPr/>
        </p:nvSpPr>
        <p:spPr>
          <a:xfrm>
            <a:off x="4544838" y="2907066"/>
            <a:ext cx="384524" cy="384524"/>
          </a:xfrm>
          <a:prstGeom prst="ellipse">
            <a:avLst/>
          </a:prstGeom>
          <a:solidFill>
            <a:srgbClr val="22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E0A96C78-E8C5-4371-B851-2B3677ECC0FC}"/>
              </a:ext>
            </a:extLst>
          </p:cNvPr>
          <p:cNvCxnSpPr/>
          <p:nvPr/>
        </p:nvCxnSpPr>
        <p:spPr>
          <a:xfrm flipH="1">
            <a:off x="1793868" y="3099753"/>
            <a:ext cx="898070" cy="0"/>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6E1A8A2-144E-4DC0-BCEC-9C099F44C3EE}"/>
              </a:ext>
            </a:extLst>
          </p:cNvPr>
          <p:cNvCxnSpPr/>
          <p:nvPr/>
        </p:nvCxnSpPr>
        <p:spPr>
          <a:xfrm flipH="1">
            <a:off x="4929362" y="3080455"/>
            <a:ext cx="898070" cy="0"/>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sp>
        <p:nvSpPr>
          <p:cNvPr id="27" name="矩形 259">
            <a:extLst>
              <a:ext uri="{FF2B5EF4-FFF2-40B4-BE49-F238E27FC236}">
                <a16:creationId xmlns:a16="http://schemas.microsoft.com/office/drawing/2014/main" id="{B8810294-57F7-4D28-A153-373F15F234C9}"/>
              </a:ext>
            </a:extLst>
          </p:cNvPr>
          <p:cNvSpPr>
            <a:spLocks noChangeArrowheads="1"/>
          </p:cNvSpPr>
          <p:nvPr/>
        </p:nvSpPr>
        <p:spPr bwMode="auto">
          <a:xfrm>
            <a:off x="2947040" y="2914662"/>
            <a:ext cx="27357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dirty="0">
                <a:solidFill>
                  <a:schemeClr val="bg1"/>
                </a:solidFill>
                <a:latin typeface="Arial" panose="020B0604020202020204" pitchFamily="34" charset="0"/>
                <a:cs typeface="Arial" panose="020B0604020202020204" pitchFamily="34" charset="0"/>
              </a:rPr>
              <a:t>汇报</a:t>
            </a:r>
            <a:r>
              <a:rPr lang="zh-CN" altLang="en-US" sz="1800">
                <a:solidFill>
                  <a:schemeClr val="bg1"/>
                </a:solidFill>
                <a:latin typeface="Arial" panose="020B0604020202020204" pitchFamily="34" charset="0"/>
                <a:cs typeface="Arial" panose="020B0604020202020204" pitchFamily="34" charset="0"/>
              </a:rPr>
              <a:t>人：千库网</a:t>
            </a:r>
            <a:endParaRPr lang="zh-CN" altLang="en-US" sz="1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8768224"/>
      </p:ext>
    </p:extLst>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1"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7"/>
                                        </p:tgtEl>
                                        <p:attrNameLst>
                                          <p:attrName>ppt_y</p:attrName>
                                        </p:attrNameLst>
                                      </p:cBhvr>
                                      <p:tavLst>
                                        <p:tav tm="0">
                                          <p:val>
                                            <p:strVal val="#ppt_y"/>
                                          </p:val>
                                        </p:tav>
                                        <p:tav tm="100000">
                                          <p:val>
                                            <p:strVal val="#ppt_y"/>
                                          </p:val>
                                        </p:tav>
                                      </p:tavLst>
                                    </p:anim>
                                    <p:anim calcmode="lin" valueType="num">
                                      <p:cBhvr>
                                        <p:cTn id="14"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A30736D-DE73-47C6-9307-133ABC6C4F3E}"/>
              </a:ext>
            </a:extLst>
          </p:cNvPr>
          <p:cNvSpPr/>
          <p:nvPr/>
        </p:nvSpPr>
        <p:spPr>
          <a:xfrm>
            <a:off x="2256758" y="2469190"/>
            <a:ext cx="3583342" cy="2479584"/>
          </a:xfrm>
          <a:prstGeom prst="parallelogram">
            <a:avLst>
              <a:gd name="adj" fmla="val 33869"/>
            </a:avLst>
          </a:prstGeom>
          <a:solidFill>
            <a:srgbClr val="687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4" name="任意多边形: 形状 3">
            <a:extLst>
              <a:ext uri="{FF2B5EF4-FFF2-40B4-BE49-F238E27FC236}">
                <a16:creationId xmlns:a16="http://schemas.microsoft.com/office/drawing/2014/main" id="{B756954F-B429-42EC-8912-A8B870D4F4F6}"/>
              </a:ext>
            </a:extLst>
          </p:cNvPr>
          <p:cNvSpPr/>
          <p:nvPr/>
        </p:nvSpPr>
        <p:spPr>
          <a:xfrm>
            <a:off x="-17878" y="1701341"/>
            <a:ext cx="5439804" cy="2841080"/>
          </a:xfrm>
          <a:custGeom>
            <a:avLst/>
            <a:gdLst>
              <a:gd name="connsiteX0" fmla="*/ 0 w 2839453"/>
              <a:gd name="connsiteY0" fmla="*/ 0 h 2069431"/>
              <a:gd name="connsiteX1" fmla="*/ 2839453 w 2839453"/>
              <a:gd name="connsiteY1" fmla="*/ 9625 h 2069431"/>
              <a:gd name="connsiteX2" fmla="*/ 2319689 w 2839453"/>
              <a:gd name="connsiteY2" fmla="*/ 2059806 h 2069431"/>
              <a:gd name="connsiteX3" fmla="*/ 0 w 2839453"/>
              <a:gd name="connsiteY3" fmla="*/ 2069431 h 2069431"/>
              <a:gd name="connsiteX4" fmla="*/ 0 w 2839453"/>
              <a:gd name="connsiteY4" fmla="*/ 0 h 2069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9453" h="2069431">
                <a:moveTo>
                  <a:pt x="0" y="0"/>
                </a:moveTo>
                <a:lnTo>
                  <a:pt x="2839453" y="9625"/>
                </a:lnTo>
                <a:lnTo>
                  <a:pt x="2319689" y="2059806"/>
                </a:lnTo>
                <a:lnTo>
                  <a:pt x="0" y="2069431"/>
                </a:lnTo>
                <a:cubicBezTo>
                  <a:pt x="3209" y="1379621"/>
                  <a:pt x="6417" y="689810"/>
                  <a:pt x="0" y="0"/>
                </a:cubicBezTo>
                <a:close/>
              </a:path>
            </a:pathLst>
          </a:custGeom>
          <a:blipFill dpi="0"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6" name="平行四边形 5">
            <a:extLst>
              <a:ext uri="{FF2B5EF4-FFF2-40B4-BE49-F238E27FC236}">
                <a16:creationId xmlns:a16="http://schemas.microsoft.com/office/drawing/2014/main" id="{C75CC3C0-B94E-4784-99FB-4F66FE23A5A1}"/>
              </a:ext>
            </a:extLst>
          </p:cNvPr>
          <p:cNvSpPr/>
          <p:nvPr/>
        </p:nvSpPr>
        <p:spPr>
          <a:xfrm>
            <a:off x="6162150" y="261626"/>
            <a:ext cx="2514536" cy="1644183"/>
          </a:xfrm>
          <a:prstGeom prst="parallelogram">
            <a:avLst>
              <a:gd name="adj" fmla="val 33869"/>
            </a:avLst>
          </a:prstGeom>
          <a:solidFill>
            <a:srgbClr val="323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7" name="矩形 6">
            <a:extLst>
              <a:ext uri="{FF2B5EF4-FFF2-40B4-BE49-F238E27FC236}">
                <a16:creationId xmlns:a16="http://schemas.microsoft.com/office/drawing/2014/main" id="{1E39EE50-9D8F-484F-BE48-00EE79443D2E}"/>
              </a:ext>
            </a:extLst>
          </p:cNvPr>
          <p:cNvSpPr/>
          <p:nvPr/>
        </p:nvSpPr>
        <p:spPr>
          <a:xfrm>
            <a:off x="6623896" y="3250113"/>
            <a:ext cx="3743261" cy="584633"/>
          </a:xfrm>
          <a:prstGeom prst="rect">
            <a:avLst/>
          </a:prstGeom>
        </p:spPr>
        <p:txBody>
          <a:bodyPr wrap="square" lIns="91424" tIns="45713" rIns="91424" bIns="45713">
            <a:spAutoFit/>
          </a:bodyPr>
          <a:lstStyle/>
          <a:p>
            <a:pPr algn="ctr">
              <a:buFontTx/>
              <a:buNone/>
            </a:pPr>
            <a:r>
              <a:rPr lang="zh-CN" altLang="en-US" sz="3199" dirty="0">
                <a:solidFill>
                  <a:schemeClr val="accent1"/>
                </a:solidFill>
                <a:latin typeface="微软雅黑" pitchFamily="34" charset="-122"/>
                <a:ea typeface="微软雅黑" pitchFamily="34" charset="-122"/>
              </a:rPr>
              <a:t>输入文字</a:t>
            </a:r>
          </a:p>
        </p:txBody>
      </p:sp>
      <p:sp>
        <p:nvSpPr>
          <p:cNvPr id="8" name="矩形 7">
            <a:extLst>
              <a:ext uri="{FF2B5EF4-FFF2-40B4-BE49-F238E27FC236}">
                <a16:creationId xmlns:a16="http://schemas.microsoft.com/office/drawing/2014/main" id="{9B7445BB-B172-4775-8470-BEDBB0313F47}"/>
              </a:ext>
            </a:extLst>
          </p:cNvPr>
          <p:cNvSpPr/>
          <p:nvPr/>
        </p:nvSpPr>
        <p:spPr>
          <a:xfrm>
            <a:off x="7690287" y="4004416"/>
            <a:ext cx="3972614" cy="523078"/>
          </a:xfrm>
          <a:prstGeom prst="rect">
            <a:avLst/>
          </a:prstGeom>
        </p:spPr>
        <p:txBody>
          <a:bodyPr wrap="square" lIns="91424" tIns="45713" rIns="91424" bIns="45713">
            <a:spAutoFit/>
          </a:bodyPr>
          <a:lstStyle/>
          <a:p>
            <a:pPr>
              <a:lnSpc>
                <a:spcPct val="150000"/>
              </a:lnSpc>
            </a:pPr>
            <a:r>
              <a:rPr lang="zh-CN" altLang="en-US" sz="933" dirty="0">
                <a:solidFill>
                  <a:schemeClr val="tx1">
                    <a:lumMod val="50000"/>
                    <a:lumOff val="50000"/>
                  </a:schemeClr>
                </a:solidFill>
                <a:latin typeface="微软雅黑" pitchFamily="34" charset="-122"/>
                <a:ea typeface="微软雅黑" pitchFamily="34" charset="-122"/>
              </a:rPr>
              <a:t>标题数字等都可以通过点击和重新输入进行更改，顶部“开始”面板中可以对字体、字号、颜色、行距等进行修改。</a:t>
            </a:r>
            <a:endParaRPr lang="en-US" altLang="zh-CN" sz="933" dirty="0">
              <a:solidFill>
                <a:schemeClr val="tx1">
                  <a:lumMod val="50000"/>
                  <a:lumOff val="50000"/>
                </a:schemeClr>
              </a:solidFill>
              <a:latin typeface="微软雅黑" pitchFamily="34" charset="-122"/>
              <a:ea typeface="微软雅黑" pitchFamily="34" charset="-122"/>
            </a:endParaRPr>
          </a:p>
        </p:txBody>
      </p:sp>
      <p:sp>
        <p:nvSpPr>
          <p:cNvPr id="9" name="TextBox 8">
            <a:extLst>
              <a:ext uri="{FF2B5EF4-FFF2-40B4-BE49-F238E27FC236}">
                <a16:creationId xmlns:a16="http://schemas.microsoft.com/office/drawing/2014/main" id="{D956CE4D-3B7D-41BF-8A03-A2F5C8B9942D}"/>
              </a:ext>
            </a:extLst>
          </p:cNvPr>
          <p:cNvSpPr txBox="1">
            <a:spLocks noChangeArrowheads="1"/>
          </p:cNvSpPr>
          <p:nvPr/>
        </p:nvSpPr>
        <p:spPr bwMode="auto">
          <a:xfrm>
            <a:off x="6608647" y="3203079"/>
            <a:ext cx="810771" cy="74383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lIns="86656" tIns="43328" rIns="86656" bIns="43328"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sz="4265" dirty="0">
                <a:solidFill>
                  <a:schemeClr val="accent1"/>
                </a:solidFill>
                <a:ea typeface="微软雅黑" panose="020B0503020204020204" pitchFamily="34" charset="-122"/>
                <a:sym typeface="Arial" panose="020B0604020202020204" pitchFamily="34" charset="0"/>
              </a:rPr>
              <a:t>01</a:t>
            </a:r>
          </a:p>
        </p:txBody>
      </p:sp>
    </p:spTree>
    <p:extLst>
      <p:ext uri="{BB962C8B-B14F-4D97-AF65-F5344CB8AC3E}">
        <p14:creationId xmlns:p14="http://schemas.microsoft.com/office/powerpoint/2010/main" val="4155491647"/>
      </p:ext>
    </p:extLst>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12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17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p:bldP spid="8" grpId="0"/>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492108" y="299314"/>
            <a:ext cx="8594132" cy="646331"/>
            <a:chOff x="3111266" y="280264"/>
            <a:chExt cx="8594132" cy="646331"/>
          </a:xfrm>
        </p:grpSpPr>
        <p:sp>
          <p:nvSpPr>
            <p:cNvPr id="12" name="文本框 11"/>
            <p:cNvSpPr txBox="1"/>
            <p:nvPr/>
          </p:nvSpPr>
          <p:spPr>
            <a:xfrm>
              <a:off x="3111266" y="280264"/>
              <a:ext cx="184731" cy="646331"/>
            </a:xfrm>
            <a:prstGeom prst="rect">
              <a:avLst/>
            </a:prstGeom>
            <a:noFill/>
          </p:spPr>
          <p:txBody>
            <a:bodyPr wrap="none" rtlCol="0">
              <a:spAutoFit/>
              <a:scene3d>
                <a:camera prst="orthographicFront"/>
                <a:lightRig rig="threePt" dir="t"/>
              </a:scene3d>
              <a:sp3d contourW="12700"/>
            </a:bodyPr>
            <a:lstStyle/>
            <a:p>
              <a:pPr algn="ctr"/>
              <a:endParaRPr lang="zh-CN" altLang="en-US" sz="3600" b="1" dirty="0">
                <a:solidFill>
                  <a:schemeClr val="bg1"/>
                </a:solidFill>
                <a:latin typeface="+mn-ea"/>
                <a:cs typeface="经典综艺体简" panose="02010609000101010101" pitchFamily="49" charset="-122"/>
              </a:endParaRPr>
            </a:p>
          </p:txBody>
        </p:sp>
        <p:sp>
          <p:nvSpPr>
            <p:cNvPr id="16" name="文本框 15"/>
            <p:cNvSpPr txBox="1"/>
            <p:nvPr/>
          </p:nvSpPr>
          <p:spPr>
            <a:xfrm>
              <a:off x="5467268" y="578166"/>
              <a:ext cx="6238130" cy="34842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600" dirty="0">
                  <a:solidFill>
                    <a:schemeClr val="bg1">
                      <a:lumMod val="50000"/>
                    </a:schemeClr>
                  </a:solidFill>
                  <a:latin typeface="Century Gothic" panose="020B0502020202020204" pitchFamily="34" charset="0"/>
                  <a:ea typeface="+mj-ea"/>
                </a:rPr>
                <a:t>The user can demonstrate on a projector or computer</a:t>
              </a:r>
            </a:p>
          </p:txBody>
        </p:sp>
      </p:grpSp>
      <p:grpSp>
        <p:nvGrpSpPr>
          <p:cNvPr id="3" name="组合 2"/>
          <p:cNvGrpSpPr/>
          <p:nvPr/>
        </p:nvGrpSpPr>
        <p:grpSpPr>
          <a:xfrm>
            <a:off x="1529123" y="2494916"/>
            <a:ext cx="9112163" cy="2851150"/>
            <a:chOff x="1591130" y="2365376"/>
            <a:chExt cx="9112163" cy="2851150"/>
          </a:xfrm>
        </p:grpSpPr>
        <p:sp>
          <p:nvSpPr>
            <p:cNvPr id="51" name="MH_Other_1"/>
            <p:cNvSpPr/>
            <p:nvPr>
              <p:custDataLst>
                <p:tags r:id="rId1"/>
              </p:custDataLst>
            </p:nvPr>
          </p:nvSpPr>
          <p:spPr>
            <a:xfrm rot="5400000">
              <a:off x="2279311" y="3936207"/>
              <a:ext cx="1282700" cy="1277937"/>
            </a:xfrm>
            <a:custGeom>
              <a:avLst/>
              <a:gdLst>
                <a:gd name="connsiteX0" fmla="*/ 0 w 1932941"/>
                <a:gd name="connsiteY0" fmla="*/ 1925601 h 1925919"/>
                <a:gd name="connsiteX1" fmla="*/ 0 w 1932941"/>
                <a:gd name="connsiteY1" fmla="*/ 1358905 h 1925919"/>
                <a:gd name="connsiteX2" fmla="*/ 970781 w 1932941"/>
                <a:gd name="connsiteY2" fmla="*/ 1358905 h 1925919"/>
                <a:gd name="connsiteX3" fmla="*/ 970779 w 1932941"/>
                <a:gd name="connsiteY3" fmla="*/ 1356819 h 1925919"/>
                <a:gd name="connsiteX4" fmla="*/ 1363842 w 1932941"/>
                <a:gd name="connsiteY4" fmla="*/ 963369 h 1925919"/>
                <a:gd name="connsiteX5" fmla="*/ 1050137 w 1932941"/>
                <a:gd name="connsiteY5" fmla="*/ 577885 h 1925919"/>
                <a:gd name="connsiteX6" fmla="*/ 978501 w 1932941"/>
                <a:gd name="connsiteY6" fmla="*/ 570562 h 1925919"/>
                <a:gd name="connsiteX7" fmla="*/ 978501 w 1932941"/>
                <a:gd name="connsiteY7" fmla="*/ 570971 h 1925919"/>
                <a:gd name="connsiteX8" fmla="*/ 0 w 1932941"/>
                <a:gd name="connsiteY8" fmla="*/ 570971 h 1925919"/>
                <a:gd name="connsiteX9" fmla="*/ 0 w 1932941"/>
                <a:gd name="connsiteY9" fmla="*/ 0 h 1925919"/>
                <a:gd name="connsiteX10" fmla="*/ 978501 w 1932941"/>
                <a:gd name="connsiteY10" fmla="*/ 0 h 1925919"/>
                <a:gd name="connsiteX11" fmla="*/ 978501 w 1932941"/>
                <a:gd name="connsiteY11" fmla="*/ 1038 h 1925919"/>
                <a:gd name="connsiteX12" fmla="*/ 1070086 w 1932941"/>
                <a:gd name="connsiteY12" fmla="*/ 5796 h 1925919"/>
                <a:gd name="connsiteX13" fmla="*/ 1932941 w 1932941"/>
                <a:gd name="connsiteY13" fmla="*/ 963465 h 1925919"/>
                <a:gd name="connsiteX14" fmla="*/ 1069761 w 1932941"/>
                <a:gd name="connsiteY14" fmla="*/ 1920844 h 1925919"/>
                <a:gd name="connsiteX15" fmla="*/ 978501 w 1932941"/>
                <a:gd name="connsiteY15" fmla="*/ 1925554 h 1925919"/>
                <a:gd name="connsiteX16" fmla="*/ 978501 w 1932941"/>
                <a:gd name="connsiteY16" fmla="*/ 1925601 h 1925919"/>
                <a:gd name="connsiteX17" fmla="*/ 977587 w 1932941"/>
                <a:gd name="connsiteY17" fmla="*/ 1925601 h 1925919"/>
                <a:gd name="connsiteX18" fmla="*/ 971435 w 1932941"/>
                <a:gd name="connsiteY18" fmla="*/ 1925919 h 1925919"/>
                <a:gd name="connsiteX19" fmla="*/ 971434 w 1932941"/>
                <a:gd name="connsiteY19" fmla="*/ 1925601 h 1925919"/>
                <a:gd name="connsiteX0-1" fmla="*/ 0 w 1932941"/>
                <a:gd name="connsiteY0-2" fmla="*/ 1925601 h 1925919"/>
                <a:gd name="connsiteX1-3" fmla="*/ 0 w 1932941"/>
                <a:gd name="connsiteY1-4" fmla="*/ 1358905 h 1925919"/>
                <a:gd name="connsiteX2-5" fmla="*/ 970781 w 1932941"/>
                <a:gd name="connsiteY2-6" fmla="*/ 1358905 h 1925919"/>
                <a:gd name="connsiteX3-7" fmla="*/ 970779 w 1932941"/>
                <a:gd name="connsiteY3-8" fmla="*/ 1356819 h 1925919"/>
                <a:gd name="connsiteX4-9" fmla="*/ 1363842 w 1932941"/>
                <a:gd name="connsiteY4-10" fmla="*/ 963369 h 1925919"/>
                <a:gd name="connsiteX5-11" fmla="*/ 1050137 w 1932941"/>
                <a:gd name="connsiteY5-12" fmla="*/ 577885 h 1925919"/>
                <a:gd name="connsiteX6-13" fmla="*/ 978501 w 1932941"/>
                <a:gd name="connsiteY6-14" fmla="*/ 570562 h 1925919"/>
                <a:gd name="connsiteX7-15" fmla="*/ 0 w 1932941"/>
                <a:gd name="connsiteY7-16" fmla="*/ 570971 h 1925919"/>
                <a:gd name="connsiteX8-17" fmla="*/ 0 w 1932941"/>
                <a:gd name="connsiteY8-18" fmla="*/ 0 h 1925919"/>
                <a:gd name="connsiteX9-19" fmla="*/ 978501 w 1932941"/>
                <a:gd name="connsiteY9-20" fmla="*/ 0 h 1925919"/>
                <a:gd name="connsiteX10-21" fmla="*/ 978501 w 1932941"/>
                <a:gd name="connsiteY10-22" fmla="*/ 1038 h 1925919"/>
                <a:gd name="connsiteX11-23" fmla="*/ 1070086 w 1932941"/>
                <a:gd name="connsiteY11-24" fmla="*/ 5796 h 1925919"/>
                <a:gd name="connsiteX12-25" fmla="*/ 1932941 w 1932941"/>
                <a:gd name="connsiteY12-26" fmla="*/ 963465 h 1925919"/>
                <a:gd name="connsiteX13-27" fmla="*/ 1069761 w 1932941"/>
                <a:gd name="connsiteY13-28" fmla="*/ 1920844 h 1925919"/>
                <a:gd name="connsiteX14-29" fmla="*/ 978501 w 1932941"/>
                <a:gd name="connsiteY14-30" fmla="*/ 1925554 h 1925919"/>
                <a:gd name="connsiteX15-31" fmla="*/ 978501 w 1932941"/>
                <a:gd name="connsiteY15-32" fmla="*/ 1925601 h 1925919"/>
                <a:gd name="connsiteX16-33" fmla="*/ 977587 w 1932941"/>
                <a:gd name="connsiteY16-34" fmla="*/ 1925601 h 1925919"/>
                <a:gd name="connsiteX17-35" fmla="*/ 971435 w 1932941"/>
                <a:gd name="connsiteY17-36" fmla="*/ 1925919 h 1925919"/>
                <a:gd name="connsiteX18-37" fmla="*/ 971434 w 1932941"/>
                <a:gd name="connsiteY18-38" fmla="*/ 1925601 h 1925919"/>
                <a:gd name="connsiteX19-39" fmla="*/ 0 w 1932941"/>
                <a:gd name="connsiteY19-40" fmla="*/ 1925601 h 1925919"/>
                <a:gd name="connsiteX0-41" fmla="*/ 0 w 1932941"/>
                <a:gd name="connsiteY0-42" fmla="*/ 1925601 h 1925919"/>
                <a:gd name="connsiteX1-43" fmla="*/ 0 w 1932941"/>
                <a:gd name="connsiteY1-44" fmla="*/ 1358905 h 1925919"/>
                <a:gd name="connsiteX2-45" fmla="*/ 970781 w 1932941"/>
                <a:gd name="connsiteY2-46" fmla="*/ 1358905 h 1925919"/>
                <a:gd name="connsiteX3-47" fmla="*/ 970779 w 1932941"/>
                <a:gd name="connsiteY3-48" fmla="*/ 1356819 h 1925919"/>
                <a:gd name="connsiteX4-49" fmla="*/ 1363842 w 1932941"/>
                <a:gd name="connsiteY4-50" fmla="*/ 963369 h 1925919"/>
                <a:gd name="connsiteX5-51" fmla="*/ 1050137 w 1932941"/>
                <a:gd name="connsiteY5-52" fmla="*/ 577885 h 1925919"/>
                <a:gd name="connsiteX6-53" fmla="*/ 0 w 1932941"/>
                <a:gd name="connsiteY6-54" fmla="*/ 570971 h 1925919"/>
                <a:gd name="connsiteX7-55" fmla="*/ 0 w 1932941"/>
                <a:gd name="connsiteY7-56" fmla="*/ 0 h 1925919"/>
                <a:gd name="connsiteX8-57" fmla="*/ 978501 w 1932941"/>
                <a:gd name="connsiteY8-58" fmla="*/ 0 h 1925919"/>
                <a:gd name="connsiteX9-59" fmla="*/ 978501 w 1932941"/>
                <a:gd name="connsiteY9-60" fmla="*/ 1038 h 1925919"/>
                <a:gd name="connsiteX10-61" fmla="*/ 1070086 w 1932941"/>
                <a:gd name="connsiteY10-62" fmla="*/ 5796 h 1925919"/>
                <a:gd name="connsiteX11-63" fmla="*/ 1932941 w 1932941"/>
                <a:gd name="connsiteY11-64" fmla="*/ 963465 h 1925919"/>
                <a:gd name="connsiteX12-65" fmla="*/ 1069761 w 1932941"/>
                <a:gd name="connsiteY12-66" fmla="*/ 1920844 h 1925919"/>
                <a:gd name="connsiteX13-67" fmla="*/ 978501 w 1932941"/>
                <a:gd name="connsiteY13-68" fmla="*/ 1925554 h 1925919"/>
                <a:gd name="connsiteX14-69" fmla="*/ 978501 w 1932941"/>
                <a:gd name="connsiteY14-70" fmla="*/ 1925601 h 1925919"/>
                <a:gd name="connsiteX15-71" fmla="*/ 977587 w 1932941"/>
                <a:gd name="connsiteY15-72" fmla="*/ 1925601 h 1925919"/>
                <a:gd name="connsiteX16-73" fmla="*/ 971435 w 1932941"/>
                <a:gd name="connsiteY16-74" fmla="*/ 1925919 h 1925919"/>
                <a:gd name="connsiteX17-75" fmla="*/ 971434 w 1932941"/>
                <a:gd name="connsiteY17-76" fmla="*/ 1925601 h 1925919"/>
                <a:gd name="connsiteX18-77" fmla="*/ 0 w 1932941"/>
                <a:gd name="connsiteY18-78" fmla="*/ 1925601 h 192591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1932941" h="1925919">
                  <a:moveTo>
                    <a:pt x="0" y="1925601"/>
                  </a:moveTo>
                  <a:lnTo>
                    <a:pt x="0" y="1358905"/>
                  </a:lnTo>
                  <a:lnTo>
                    <a:pt x="970781" y="1358905"/>
                  </a:lnTo>
                  <a:cubicBezTo>
                    <a:pt x="970780" y="1358210"/>
                    <a:pt x="970780" y="1357514"/>
                    <a:pt x="970779" y="1356819"/>
                  </a:cubicBezTo>
                  <a:cubicBezTo>
                    <a:pt x="1187909" y="1356569"/>
                    <a:pt x="1363805" y="1180500"/>
                    <a:pt x="1363842" y="963369"/>
                  </a:cubicBezTo>
                  <a:cubicBezTo>
                    <a:pt x="1363874" y="773380"/>
                    <a:pt x="1229252" y="614783"/>
                    <a:pt x="1050137" y="577885"/>
                  </a:cubicBezTo>
                  <a:lnTo>
                    <a:pt x="0" y="570971"/>
                  </a:lnTo>
                  <a:lnTo>
                    <a:pt x="0" y="0"/>
                  </a:lnTo>
                  <a:lnTo>
                    <a:pt x="978501" y="0"/>
                  </a:lnTo>
                  <a:lnTo>
                    <a:pt x="978501" y="1038"/>
                  </a:lnTo>
                  <a:lnTo>
                    <a:pt x="1070086" y="5796"/>
                  </a:lnTo>
                  <a:cubicBezTo>
                    <a:pt x="1554987" y="55727"/>
                    <a:pt x="1933026" y="465520"/>
                    <a:pt x="1932941" y="963465"/>
                  </a:cubicBezTo>
                  <a:cubicBezTo>
                    <a:pt x="1932856" y="1461410"/>
                    <a:pt x="1554680" y="1871076"/>
                    <a:pt x="1069761" y="1920844"/>
                  </a:cubicBezTo>
                  <a:lnTo>
                    <a:pt x="978501" y="1925554"/>
                  </a:lnTo>
                  <a:lnTo>
                    <a:pt x="978501" y="1925601"/>
                  </a:lnTo>
                  <a:lnTo>
                    <a:pt x="977587" y="1925601"/>
                  </a:lnTo>
                  <a:lnTo>
                    <a:pt x="971435" y="1925919"/>
                  </a:lnTo>
                  <a:cubicBezTo>
                    <a:pt x="971435" y="1925813"/>
                    <a:pt x="971434" y="1925707"/>
                    <a:pt x="971434" y="1925601"/>
                  </a:cubicBezTo>
                  <a:lnTo>
                    <a:pt x="0" y="19256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8" name="MH_Other_2"/>
            <p:cNvSpPr/>
            <p:nvPr>
              <p:custDataLst>
                <p:tags r:id="rId2"/>
              </p:custDataLst>
            </p:nvPr>
          </p:nvSpPr>
          <p:spPr>
            <a:xfrm rot="16200000">
              <a:off x="3180217" y="2366963"/>
              <a:ext cx="1282700" cy="1279525"/>
            </a:xfrm>
            <a:custGeom>
              <a:avLst/>
              <a:gdLst>
                <a:gd name="connsiteX0" fmla="*/ 1932940 w 1932940"/>
                <a:gd name="connsiteY0" fmla="*/ 963466 h 1925919"/>
                <a:gd name="connsiteX1" fmla="*/ 1069761 w 1932940"/>
                <a:gd name="connsiteY1" fmla="*/ 1920845 h 1925919"/>
                <a:gd name="connsiteX2" fmla="*/ 978501 w 1932940"/>
                <a:gd name="connsiteY2" fmla="*/ 1925555 h 1925919"/>
                <a:gd name="connsiteX3" fmla="*/ 978501 w 1932940"/>
                <a:gd name="connsiteY3" fmla="*/ 1925602 h 1925919"/>
                <a:gd name="connsiteX4" fmla="*/ 977577 w 1932940"/>
                <a:gd name="connsiteY4" fmla="*/ 1925602 h 1925919"/>
                <a:gd name="connsiteX5" fmla="*/ 971434 w 1932940"/>
                <a:gd name="connsiteY5" fmla="*/ 1925919 h 1925919"/>
                <a:gd name="connsiteX6" fmla="*/ 971434 w 1932940"/>
                <a:gd name="connsiteY6" fmla="*/ 1925602 h 1925919"/>
                <a:gd name="connsiteX7" fmla="*/ 0 w 1932940"/>
                <a:gd name="connsiteY7" fmla="*/ 1925602 h 1925919"/>
                <a:gd name="connsiteX8" fmla="*/ 0 w 1932940"/>
                <a:gd name="connsiteY8" fmla="*/ 1358906 h 1925919"/>
                <a:gd name="connsiteX9" fmla="*/ 970781 w 1932940"/>
                <a:gd name="connsiteY9" fmla="*/ 1358906 h 1925919"/>
                <a:gd name="connsiteX10" fmla="*/ 970778 w 1932940"/>
                <a:gd name="connsiteY10" fmla="*/ 1356820 h 1925919"/>
                <a:gd name="connsiteX11" fmla="*/ 1363841 w 1932940"/>
                <a:gd name="connsiteY11" fmla="*/ 963370 h 1925919"/>
                <a:gd name="connsiteX12" fmla="*/ 1050136 w 1932940"/>
                <a:gd name="connsiteY12" fmla="*/ 577886 h 1925919"/>
                <a:gd name="connsiteX13" fmla="*/ 978501 w 1932940"/>
                <a:gd name="connsiteY13" fmla="*/ 570562 h 1925919"/>
                <a:gd name="connsiteX14" fmla="*/ 978501 w 1932940"/>
                <a:gd name="connsiteY14" fmla="*/ 570971 h 1925919"/>
                <a:gd name="connsiteX15" fmla="*/ 0 w 1932940"/>
                <a:gd name="connsiteY15" fmla="*/ 570971 h 1925919"/>
                <a:gd name="connsiteX16" fmla="*/ 0 w 1932940"/>
                <a:gd name="connsiteY16" fmla="*/ 0 h 1925919"/>
                <a:gd name="connsiteX17" fmla="*/ 978501 w 1932940"/>
                <a:gd name="connsiteY17" fmla="*/ 0 h 1925919"/>
                <a:gd name="connsiteX18" fmla="*/ 978501 w 1932940"/>
                <a:gd name="connsiteY18" fmla="*/ 1039 h 1925919"/>
                <a:gd name="connsiteX19" fmla="*/ 1070085 w 1932940"/>
                <a:gd name="connsiteY19" fmla="*/ 5796 h 1925919"/>
                <a:gd name="connsiteX20" fmla="*/ 1932940 w 1932940"/>
                <a:gd name="connsiteY20" fmla="*/ 963466 h 192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2940" h="1925919">
                  <a:moveTo>
                    <a:pt x="1932940" y="963466"/>
                  </a:moveTo>
                  <a:cubicBezTo>
                    <a:pt x="1932856" y="1461412"/>
                    <a:pt x="1554679" y="1871077"/>
                    <a:pt x="1069761" y="1920845"/>
                  </a:cubicBezTo>
                  <a:lnTo>
                    <a:pt x="978501" y="1925555"/>
                  </a:lnTo>
                  <a:lnTo>
                    <a:pt x="978501" y="1925602"/>
                  </a:lnTo>
                  <a:lnTo>
                    <a:pt x="977577" y="1925602"/>
                  </a:lnTo>
                  <a:lnTo>
                    <a:pt x="971434" y="1925919"/>
                  </a:lnTo>
                  <a:lnTo>
                    <a:pt x="971434" y="1925602"/>
                  </a:lnTo>
                  <a:lnTo>
                    <a:pt x="0" y="1925602"/>
                  </a:lnTo>
                  <a:lnTo>
                    <a:pt x="0" y="1358906"/>
                  </a:lnTo>
                  <a:lnTo>
                    <a:pt x="970781" y="1358906"/>
                  </a:lnTo>
                  <a:lnTo>
                    <a:pt x="970778" y="1356820"/>
                  </a:lnTo>
                  <a:cubicBezTo>
                    <a:pt x="1187909" y="1356569"/>
                    <a:pt x="1363804" y="1180500"/>
                    <a:pt x="1363841" y="963370"/>
                  </a:cubicBezTo>
                  <a:cubicBezTo>
                    <a:pt x="1363873" y="773381"/>
                    <a:pt x="1229252" y="614784"/>
                    <a:pt x="1050136" y="577886"/>
                  </a:cubicBezTo>
                  <a:lnTo>
                    <a:pt x="978501" y="570562"/>
                  </a:lnTo>
                  <a:lnTo>
                    <a:pt x="978501" y="570971"/>
                  </a:lnTo>
                  <a:lnTo>
                    <a:pt x="0" y="570971"/>
                  </a:lnTo>
                  <a:lnTo>
                    <a:pt x="0" y="0"/>
                  </a:lnTo>
                  <a:lnTo>
                    <a:pt x="978501" y="0"/>
                  </a:lnTo>
                  <a:lnTo>
                    <a:pt x="978501" y="1039"/>
                  </a:lnTo>
                  <a:lnTo>
                    <a:pt x="1070085" y="5796"/>
                  </a:lnTo>
                  <a:cubicBezTo>
                    <a:pt x="1554986" y="55728"/>
                    <a:pt x="1933025" y="465521"/>
                    <a:pt x="1932940" y="96346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schemeClr val="tx1"/>
                </a:solidFill>
              </a:endParaRPr>
            </a:p>
          </p:txBody>
        </p:sp>
        <p:sp>
          <p:nvSpPr>
            <p:cNvPr id="50" name="MH_Other_3"/>
            <p:cNvSpPr/>
            <p:nvPr>
              <p:custDataLst>
                <p:tags r:id="rId3"/>
              </p:custDataLst>
            </p:nvPr>
          </p:nvSpPr>
          <p:spPr>
            <a:xfrm rot="5400000">
              <a:off x="4135098" y="3936206"/>
              <a:ext cx="1282700" cy="1277938"/>
            </a:xfrm>
            <a:custGeom>
              <a:avLst/>
              <a:gdLst>
                <a:gd name="connsiteX0" fmla="*/ 0 w 1932941"/>
                <a:gd name="connsiteY0" fmla="*/ 1925600 h 1925919"/>
                <a:gd name="connsiteX1" fmla="*/ 0 w 1932941"/>
                <a:gd name="connsiteY1" fmla="*/ 1358904 h 1925919"/>
                <a:gd name="connsiteX2" fmla="*/ 970781 w 1932941"/>
                <a:gd name="connsiteY2" fmla="*/ 1358904 h 1925919"/>
                <a:gd name="connsiteX3" fmla="*/ 970779 w 1932941"/>
                <a:gd name="connsiteY3" fmla="*/ 1356819 h 1925919"/>
                <a:gd name="connsiteX4" fmla="*/ 1363842 w 1932941"/>
                <a:gd name="connsiteY4" fmla="*/ 963369 h 1925919"/>
                <a:gd name="connsiteX5" fmla="*/ 1050137 w 1932941"/>
                <a:gd name="connsiteY5" fmla="*/ 577885 h 1925919"/>
                <a:gd name="connsiteX6" fmla="*/ 978501 w 1932941"/>
                <a:gd name="connsiteY6" fmla="*/ 570562 h 1925919"/>
                <a:gd name="connsiteX7" fmla="*/ 978501 w 1932941"/>
                <a:gd name="connsiteY7" fmla="*/ 570971 h 1925919"/>
                <a:gd name="connsiteX8" fmla="*/ 0 w 1932941"/>
                <a:gd name="connsiteY8" fmla="*/ 570971 h 1925919"/>
                <a:gd name="connsiteX9" fmla="*/ 0 w 1932941"/>
                <a:gd name="connsiteY9" fmla="*/ 0 h 1925919"/>
                <a:gd name="connsiteX10" fmla="*/ 978501 w 1932941"/>
                <a:gd name="connsiteY10" fmla="*/ 0 h 1925919"/>
                <a:gd name="connsiteX11" fmla="*/ 978501 w 1932941"/>
                <a:gd name="connsiteY11" fmla="*/ 1038 h 1925919"/>
                <a:gd name="connsiteX12" fmla="*/ 1070086 w 1932941"/>
                <a:gd name="connsiteY12" fmla="*/ 5796 h 1925919"/>
                <a:gd name="connsiteX13" fmla="*/ 1932941 w 1932941"/>
                <a:gd name="connsiteY13" fmla="*/ 963465 h 1925919"/>
                <a:gd name="connsiteX14" fmla="*/ 1069761 w 1932941"/>
                <a:gd name="connsiteY14" fmla="*/ 1920844 h 1925919"/>
                <a:gd name="connsiteX15" fmla="*/ 978501 w 1932941"/>
                <a:gd name="connsiteY15" fmla="*/ 1925554 h 1925919"/>
                <a:gd name="connsiteX16" fmla="*/ 978501 w 1932941"/>
                <a:gd name="connsiteY16" fmla="*/ 1925600 h 1925919"/>
                <a:gd name="connsiteX17" fmla="*/ 977606 w 1932941"/>
                <a:gd name="connsiteY17" fmla="*/ 1925600 h 1925919"/>
                <a:gd name="connsiteX18" fmla="*/ 971435 w 1932941"/>
                <a:gd name="connsiteY18" fmla="*/ 1925919 h 1925919"/>
                <a:gd name="connsiteX19" fmla="*/ 971434 w 1932941"/>
                <a:gd name="connsiteY19" fmla="*/ 1925600 h 192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32941" h="1925919">
                  <a:moveTo>
                    <a:pt x="0" y="1925600"/>
                  </a:moveTo>
                  <a:lnTo>
                    <a:pt x="0" y="1358904"/>
                  </a:lnTo>
                  <a:lnTo>
                    <a:pt x="970781" y="1358904"/>
                  </a:lnTo>
                  <a:lnTo>
                    <a:pt x="970779" y="1356819"/>
                  </a:lnTo>
                  <a:cubicBezTo>
                    <a:pt x="1187909" y="1356569"/>
                    <a:pt x="1363805" y="1180499"/>
                    <a:pt x="1363842" y="963369"/>
                  </a:cubicBezTo>
                  <a:cubicBezTo>
                    <a:pt x="1363874" y="773381"/>
                    <a:pt x="1229252" y="614783"/>
                    <a:pt x="1050137" y="577885"/>
                  </a:cubicBezTo>
                  <a:lnTo>
                    <a:pt x="978501" y="570562"/>
                  </a:lnTo>
                  <a:lnTo>
                    <a:pt x="978501" y="570971"/>
                  </a:lnTo>
                  <a:lnTo>
                    <a:pt x="0" y="570971"/>
                  </a:lnTo>
                  <a:lnTo>
                    <a:pt x="0" y="0"/>
                  </a:lnTo>
                  <a:lnTo>
                    <a:pt x="978501" y="0"/>
                  </a:lnTo>
                  <a:lnTo>
                    <a:pt x="978501" y="1038"/>
                  </a:lnTo>
                  <a:lnTo>
                    <a:pt x="1070086" y="5796"/>
                  </a:lnTo>
                  <a:cubicBezTo>
                    <a:pt x="1554987" y="55727"/>
                    <a:pt x="1933026" y="465521"/>
                    <a:pt x="1932941" y="963465"/>
                  </a:cubicBezTo>
                  <a:cubicBezTo>
                    <a:pt x="1932856" y="1461411"/>
                    <a:pt x="1554680" y="1871076"/>
                    <a:pt x="1069761" y="1920844"/>
                  </a:cubicBezTo>
                  <a:lnTo>
                    <a:pt x="978501" y="1925554"/>
                  </a:lnTo>
                  <a:lnTo>
                    <a:pt x="978501" y="1925600"/>
                  </a:lnTo>
                  <a:lnTo>
                    <a:pt x="977606" y="1925600"/>
                  </a:lnTo>
                  <a:lnTo>
                    <a:pt x="971435" y="1925919"/>
                  </a:lnTo>
                  <a:lnTo>
                    <a:pt x="971434" y="19256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9" name="MH_Other_4"/>
            <p:cNvSpPr/>
            <p:nvPr>
              <p:custDataLst>
                <p:tags r:id="rId4"/>
              </p:custDataLst>
            </p:nvPr>
          </p:nvSpPr>
          <p:spPr>
            <a:xfrm rot="16200000">
              <a:off x="4981236" y="2367757"/>
              <a:ext cx="1282700" cy="1277937"/>
            </a:xfrm>
            <a:custGeom>
              <a:avLst/>
              <a:gdLst>
                <a:gd name="connsiteX0" fmla="*/ 1932940 w 1932940"/>
                <a:gd name="connsiteY0" fmla="*/ 963466 h 1925919"/>
                <a:gd name="connsiteX1" fmla="*/ 1069761 w 1932940"/>
                <a:gd name="connsiteY1" fmla="*/ 1920845 h 1925919"/>
                <a:gd name="connsiteX2" fmla="*/ 978501 w 1932940"/>
                <a:gd name="connsiteY2" fmla="*/ 1925555 h 1925919"/>
                <a:gd name="connsiteX3" fmla="*/ 978501 w 1932940"/>
                <a:gd name="connsiteY3" fmla="*/ 1925602 h 1925919"/>
                <a:gd name="connsiteX4" fmla="*/ 977577 w 1932940"/>
                <a:gd name="connsiteY4" fmla="*/ 1925602 h 1925919"/>
                <a:gd name="connsiteX5" fmla="*/ 971434 w 1932940"/>
                <a:gd name="connsiteY5" fmla="*/ 1925919 h 1925919"/>
                <a:gd name="connsiteX6" fmla="*/ 971434 w 1932940"/>
                <a:gd name="connsiteY6" fmla="*/ 1925602 h 1925919"/>
                <a:gd name="connsiteX7" fmla="*/ 0 w 1932940"/>
                <a:gd name="connsiteY7" fmla="*/ 1925602 h 1925919"/>
                <a:gd name="connsiteX8" fmla="*/ 0 w 1932940"/>
                <a:gd name="connsiteY8" fmla="*/ 1358906 h 1925919"/>
                <a:gd name="connsiteX9" fmla="*/ 970781 w 1932940"/>
                <a:gd name="connsiteY9" fmla="*/ 1358906 h 1925919"/>
                <a:gd name="connsiteX10" fmla="*/ 970778 w 1932940"/>
                <a:gd name="connsiteY10" fmla="*/ 1356820 h 1925919"/>
                <a:gd name="connsiteX11" fmla="*/ 1363841 w 1932940"/>
                <a:gd name="connsiteY11" fmla="*/ 963370 h 1925919"/>
                <a:gd name="connsiteX12" fmla="*/ 1050136 w 1932940"/>
                <a:gd name="connsiteY12" fmla="*/ 577886 h 1925919"/>
                <a:gd name="connsiteX13" fmla="*/ 978501 w 1932940"/>
                <a:gd name="connsiteY13" fmla="*/ 570563 h 1925919"/>
                <a:gd name="connsiteX14" fmla="*/ 978501 w 1932940"/>
                <a:gd name="connsiteY14" fmla="*/ 570971 h 1925919"/>
                <a:gd name="connsiteX15" fmla="*/ 0 w 1932940"/>
                <a:gd name="connsiteY15" fmla="*/ 570971 h 1925919"/>
                <a:gd name="connsiteX16" fmla="*/ 0 w 1932940"/>
                <a:gd name="connsiteY16" fmla="*/ 0 h 1925919"/>
                <a:gd name="connsiteX17" fmla="*/ 978501 w 1932940"/>
                <a:gd name="connsiteY17" fmla="*/ 0 h 1925919"/>
                <a:gd name="connsiteX18" fmla="*/ 978501 w 1932940"/>
                <a:gd name="connsiteY18" fmla="*/ 1039 h 1925919"/>
                <a:gd name="connsiteX19" fmla="*/ 1070085 w 1932940"/>
                <a:gd name="connsiteY19" fmla="*/ 5796 h 1925919"/>
                <a:gd name="connsiteX20" fmla="*/ 1932940 w 1932940"/>
                <a:gd name="connsiteY20" fmla="*/ 963466 h 192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2940" h="1925919">
                  <a:moveTo>
                    <a:pt x="1932940" y="963466"/>
                  </a:moveTo>
                  <a:cubicBezTo>
                    <a:pt x="1932856" y="1461412"/>
                    <a:pt x="1554679" y="1871077"/>
                    <a:pt x="1069761" y="1920845"/>
                  </a:cubicBezTo>
                  <a:lnTo>
                    <a:pt x="978501" y="1925555"/>
                  </a:lnTo>
                  <a:lnTo>
                    <a:pt x="978501" y="1925602"/>
                  </a:lnTo>
                  <a:lnTo>
                    <a:pt x="977577" y="1925602"/>
                  </a:lnTo>
                  <a:lnTo>
                    <a:pt x="971434" y="1925919"/>
                  </a:lnTo>
                  <a:lnTo>
                    <a:pt x="971434" y="1925602"/>
                  </a:lnTo>
                  <a:lnTo>
                    <a:pt x="0" y="1925602"/>
                  </a:lnTo>
                  <a:lnTo>
                    <a:pt x="0" y="1358906"/>
                  </a:lnTo>
                  <a:lnTo>
                    <a:pt x="970781" y="1358906"/>
                  </a:lnTo>
                  <a:lnTo>
                    <a:pt x="970778" y="1356820"/>
                  </a:lnTo>
                  <a:cubicBezTo>
                    <a:pt x="1187909" y="1356570"/>
                    <a:pt x="1363804" y="1180500"/>
                    <a:pt x="1363841" y="963370"/>
                  </a:cubicBezTo>
                  <a:cubicBezTo>
                    <a:pt x="1363873" y="773381"/>
                    <a:pt x="1229252" y="614784"/>
                    <a:pt x="1050136" y="577886"/>
                  </a:cubicBezTo>
                  <a:lnTo>
                    <a:pt x="978501" y="570563"/>
                  </a:lnTo>
                  <a:lnTo>
                    <a:pt x="978501" y="570971"/>
                  </a:lnTo>
                  <a:lnTo>
                    <a:pt x="0" y="570971"/>
                  </a:lnTo>
                  <a:lnTo>
                    <a:pt x="0" y="0"/>
                  </a:lnTo>
                  <a:lnTo>
                    <a:pt x="978501" y="0"/>
                  </a:lnTo>
                  <a:lnTo>
                    <a:pt x="978501" y="1039"/>
                  </a:lnTo>
                  <a:lnTo>
                    <a:pt x="1070085" y="5796"/>
                  </a:lnTo>
                  <a:cubicBezTo>
                    <a:pt x="1554986" y="55728"/>
                    <a:pt x="1933025" y="465521"/>
                    <a:pt x="1932940" y="9634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schemeClr val="tx1"/>
                </a:solidFill>
              </a:endParaRPr>
            </a:p>
          </p:txBody>
        </p:sp>
        <p:sp>
          <p:nvSpPr>
            <p:cNvPr id="4" name="MH_Other_1"/>
            <p:cNvSpPr/>
            <p:nvPr>
              <p:custDataLst>
                <p:tags r:id="rId5"/>
              </p:custDataLst>
            </p:nvPr>
          </p:nvSpPr>
          <p:spPr>
            <a:xfrm rot="5400000">
              <a:off x="5881349" y="3936207"/>
              <a:ext cx="1282700" cy="1277937"/>
            </a:xfrm>
            <a:custGeom>
              <a:avLst/>
              <a:gdLst>
                <a:gd name="connsiteX0" fmla="*/ 0 w 1932941"/>
                <a:gd name="connsiteY0" fmla="*/ 1925601 h 1925919"/>
                <a:gd name="connsiteX1" fmla="*/ 0 w 1932941"/>
                <a:gd name="connsiteY1" fmla="*/ 1358905 h 1925919"/>
                <a:gd name="connsiteX2" fmla="*/ 970781 w 1932941"/>
                <a:gd name="connsiteY2" fmla="*/ 1358905 h 1925919"/>
                <a:gd name="connsiteX3" fmla="*/ 970779 w 1932941"/>
                <a:gd name="connsiteY3" fmla="*/ 1356819 h 1925919"/>
                <a:gd name="connsiteX4" fmla="*/ 1363842 w 1932941"/>
                <a:gd name="connsiteY4" fmla="*/ 963369 h 1925919"/>
                <a:gd name="connsiteX5" fmla="*/ 1050137 w 1932941"/>
                <a:gd name="connsiteY5" fmla="*/ 577885 h 1925919"/>
                <a:gd name="connsiteX6" fmla="*/ 978501 w 1932941"/>
                <a:gd name="connsiteY6" fmla="*/ 570562 h 1925919"/>
                <a:gd name="connsiteX7" fmla="*/ 978501 w 1932941"/>
                <a:gd name="connsiteY7" fmla="*/ 570971 h 1925919"/>
                <a:gd name="connsiteX8" fmla="*/ 0 w 1932941"/>
                <a:gd name="connsiteY8" fmla="*/ 570971 h 1925919"/>
                <a:gd name="connsiteX9" fmla="*/ 0 w 1932941"/>
                <a:gd name="connsiteY9" fmla="*/ 0 h 1925919"/>
                <a:gd name="connsiteX10" fmla="*/ 978501 w 1932941"/>
                <a:gd name="connsiteY10" fmla="*/ 0 h 1925919"/>
                <a:gd name="connsiteX11" fmla="*/ 978501 w 1932941"/>
                <a:gd name="connsiteY11" fmla="*/ 1038 h 1925919"/>
                <a:gd name="connsiteX12" fmla="*/ 1070086 w 1932941"/>
                <a:gd name="connsiteY12" fmla="*/ 5796 h 1925919"/>
                <a:gd name="connsiteX13" fmla="*/ 1932941 w 1932941"/>
                <a:gd name="connsiteY13" fmla="*/ 963465 h 1925919"/>
                <a:gd name="connsiteX14" fmla="*/ 1069761 w 1932941"/>
                <a:gd name="connsiteY14" fmla="*/ 1920844 h 1925919"/>
                <a:gd name="connsiteX15" fmla="*/ 978501 w 1932941"/>
                <a:gd name="connsiteY15" fmla="*/ 1925554 h 1925919"/>
                <a:gd name="connsiteX16" fmla="*/ 978501 w 1932941"/>
                <a:gd name="connsiteY16" fmla="*/ 1925601 h 1925919"/>
                <a:gd name="connsiteX17" fmla="*/ 977587 w 1932941"/>
                <a:gd name="connsiteY17" fmla="*/ 1925601 h 1925919"/>
                <a:gd name="connsiteX18" fmla="*/ 971435 w 1932941"/>
                <a:gd name="connsiteY18" fmla="*/ 1925919 h 1925919"/>
                <a:gd name="connsiteX19" fmla="*/ 971434 w 1932941"/>
                <a:gd name="connsiteY19" fmla="*/ 1925601 h 1925919"/>
                <a:gd name="connsiteX0-1" fmla="*/ 0 w 1932941"/>
                <a:gd name="connsiteY0-2" fmla="*/ 1925601 h 1925919"/>
                <a:gd name="connsiteX1-3" fmla="*/ 0 w 1932941"/>
                <a:gd name="connsiteY1-4" fmla="*/ 1358905 h 1925919"/>
                <a:gd name="connsiteX2-5" fmla="*/ 970781 w 1932941"/>
                <a:gd name="connsiteY2-6" fmla="*/ 1358905 h 1925919"/>
                <a:gd name="connsiteX3-7" fmla="*/ 970779 w 1932941"/>
                <a:gd name="connsiteY3-8" fmla="*/ 1356819 h 1925919"/>
                <a:gd name="connsiteX4-9" fmla="*/ 1363842 w 1932941"/>
                <a:gd name="connsiteY4-10" fmla="*/ 963369 h 1925919"/>
                <a:gd name="connsiteX5-11" fmla="*/ 1050137 w 1932941"/>
                <a:gd name="connsiteY5-12" fmla="*/ 577885 h 1925919"/>
                <a:gd name="connsiteX6-13" fmla="*/ 978501 w 1932941"/>
                <a:gd name="connsiteY6-14" fmla="*/ 570562 h 1925919"/>
                <a:gd name="connsiteX7-15" fmla="*/ 0 w 1932941"/>
                <a:gd name="connsiteY7-16" fmla="*/ 570971 h 1925919"/>
                <a:gd name="connsiteX8-17" fmla="*/ 0 w 1932941"/>
                <a:gd name="connsiteY8-18" fmla="*/ 0 h 1925919"/>
                <a:gd name="connsiteX9-19" fmla="*/ 978501 w 1932941"/>
                <a:gd name="connsiteY9-20" fmla="*/ 0 h 1925919"/>
                <a:gd name="connsiteX10-21" fmla="*/ 978501 w 1932941"/>
                <a:gd name="connsiteY10-22" fmla="*/ 1038 h 1925919"/>
                <a:gd name="connsiteX11-23" fmla="*/ 1070086 w 1932941"/>
                <a:gd name="connsiteY11-24" fmla="*/ 5796 h 1925919"/>
                <a:gd name="connsiteX12-25" fmla="*/ 1932941 w 1932941"/>
                <a:gd name="connsiteY12-26" fmla="*/ 963465 h 1925919"/>
                <a:gd name="connsiteX13-27" fmla="*/ 1069761 w 1932941"/>
                <a:gd name="connsiteY13-28" fmla="*/ 1920844 h 1925919"/>
                <a:gd name="connsiteX14-29" fmla="*/ 978501 w 1932941"/>
                <a:gd name="connsiteY14-30" fmla="*/ 1925554 h 1925919"/>
                <a:gd name="connsiteX15-31" fmla="*/ 978501 w 1932941"/>
                <a:gd name="connsiteY15-32" fmla="*/ 1925601 h 1925919"/>
                <a:gd name="connsiteX16-33" fmla="*/ 977587 w 1932941"/>
                <a:gd name="connsiteY16-34" fmla="*/ 1925601 h 1925919"/>
                <a:gd name="connsiteX17-35" fmla="*/ 971435 w 1932941"/>
                <a:gd name="connsiteY17-36" fmla="*/ 1925919 h 1925919"/>
                <a:gd name="connsiteX18-37" fmla="*/ 971434 w 1932941"/>
                <a:gd name="connsiteY18-38" fmla="*/ 1925601 h 1925919"/>
                <a:gd name="connsiteX19-39" fmla="*/ 0 w 1932941"/>
                <a:gd name="connsiteY19-40" fmla="*/ 1925601 h 1925919"/>
                <a:gd name="connsiteX0-41" fmla="*/ 0 w 1932941"/>
                <a:gd name="connsiteY0-42" fmla="*/ 1925601 h 1925919"/>
                <a:gd name="connsiteX1-43" fmla="*/ 0 w 1932941"/>
                <a:gd name="connsiteY1-44" fmla="*/ 1358905 h 1925919"/>
                <a:gd name="connsiteX2-45" fmla="*/ 970781 w 1932941"/>
                <a:gd name="connsiteY2-46" fmla="*/ 1358905 h 1925919"/>
                <a:gd name="connsiteX3-47" fmla="*/ 970779 w 1932941"/>
                <a:gd name="connsiteY3-48" fmla="*/ 1356819 h 1925919"/>
                <a:gd name="connsiteX4-49" fmla="*/ 1363842 w 1932941"/>
                <a:gd name="connsiteY4-50" fmla="*/ 963369 h 1925919"/>
                <a:gd name="connsiteX5-51" fmla="*/ 1050137 w 1932941"/>
                <a:gd name="connsiteY5-52" fmla="*/ 577885 h 1925919"/>
                <a:gd name="connsiteX6-53" fmla="*/ 0 w 1932941"/>
                <a:gd name="connsiteY6-54" fmla="*/ 570971 h 1925919"/>
                <a:gd name="connsiteX7-55" fmla="*/ 0 w 1932941"/>
                <a:gd name="connsiteY7-56" fmla="*/ 0 h 1925919"/>
                <a:gd name="connsiteX8-57" fmla="*/ 978501 w 1932941"/>
                <a:gd name="connsiteY8-58" fmla="*/ 0 h 1925919"/>
                <a:gd name="connsiteX9-59" fmla="*/ 978501 w 1932941"/>
                <a:gd name="connsiteY9-60" fmla="*/ 1038 h 1925919"/>
                <a:gd name="connsiteX10-61" fmla="*/ 1070086 w 1932941"/>
                <a:gd name="connsiteY10-62" fmla="*/ 5796 h 1925919"/>
                <a:gd name="connsiteX11-63" fmla="*/ 1932941 w 1932941"/>
                <a:gd name="connsiteY11-64" fmla="*/ 963465 h 1925919"/>
                <a:gd name="connsiteX12-65" fmla="*/ 1069761 w 1932941"/>
                <a:gd name="connsiteY12-66" fmla="*/ 1920844 h 1925919"/>
                <a:gd name="connsiteX13-67" fmla="*/ 978501 w 1932941"/>
                <a:gd name="connsiteY13-68" fmla="*/ 1925554 h 1925919"/>
                <a:gd name="connsiteX14-69" fmla="*/ 978501 w 1932941"/>
                <a:gd name="connsiteY14-70" fmla="*/ 1925601 h 1925919"/>
                <a:gd name="connsiteX15-71" fmla="*/ 977587 w 1932941"/>
                <a:gd name="connsiteY15-72" fmla="*/ 1925601 h 1925919"/>
                <a:gd name="connsiteX16-73" fmla="*/ 971435 w 1932941"/>
                <a:gd name="connsiteY16-74" fmla="*/ 1925919 h 1925919"/>
                <a:gd name="connsiteX17-75" fmla="*/ 971434 w 1932941"/>
                <a:gd name="connsiteY17-76" fmla="*/ 1925601 h 1925919"/>
                <a:gd name="connsiteX18-77" fmla="*/ 0 w 1932941"/>
                <a:gd name="connsiteY18-78" fmla="*/ 1925601 h 192591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1932941" h="1925919">
                  <a:moveTo>
                    <a:pt x="0" y="1925601"/>
                  </a:moveTo>
                  <a:lnTo>
                    <a:pt x="0" y="1358905"/>
                  </a:lnTo>
                  <a:lnTo>
                    <a:pt x="970781" y="1358905"/>
                  </a:lnTo>
                  <a:cubicBezTo>
                    <a:pt x="970780" y="1358210"/>
                    <a:pt x="970780" y="1357514"/>
                    <a:pt x="970779" y="1356819"/>
                  </a:cubicBezTo>
                  <a:cubicBezTo>
                    <a:pt x="1187909" y="1356569"/>
                    <a:pt x="1363805" y="1180500"/>
                    <a:pt x="1363842" y="963369"/>
                  </a:cubicBezTo>
                  <a:cubicBezTo>
                    <a:pt x="1363874" y="773380"/>
                    <a:pt x="1229252" y="614783"/>
                    <a:pt x="1050137" y="577885"/>
                  </a:cubicBezTo>
                  <a:lnTo>
                    <a:pt x="0" y="570971"/>
                  </a:lnTo>
                  <a:lnTo>
                    <a:pt x="0" y="0"/>
                  </a:lnTo>
                  <a:lnTo>
                    <a:pt x="978501" y="0"/>
                  </a:lnTo>
                  <a:lnTo>
                    <a:pt x="978501" y="1038"/>
                  </a:lnTo>
                  <a:lnTo>
                    <a:pt x="1070086" y="5796"/>
                  </a:lnTo>
                  <a:cubicBezTo>
                    <a:pt x="1554987" y="55727"/>
                    <a:pt x="1933026" y="465520"/>
                    <a:pt x="1932941" y="963465"/>
                  </a:cubicBezTo>
                  <a:cubicBezTo>
                    <a:pt x="1932856" y="1461410"/>
                    <a:pt x="1554680" y="1871076"/>
                    <a:pt x="1069761" y="1920844"/>
                  </a:cubicBezTo>
                  <a:lnTo>
                    <a:pt x="978501" y="1925554"/>
                  </a:lnTo>
                  <a:lnTo>
                    <a:pt x="978501" y="1925601"/>
                  </a:lnTo>
                  <a:lnTo>
                    <a:pt x="977587" y="1925601"/>
                  </a:lnTo>
                  <a:lnTo>
                    <a:pt x="971435" y="1925919"/>
                  </a:lnTo>
                  <a:cubicBezTo>
                    <a:pt x="971435" y="1925813"/>
                    <a:pt x="971434" y="1925707"/>
                    <a:pt x="971434" y="1925601"/>
                  </a:cubicBezTo>
                  <a:lnTo>
                    <a:pt x="0" y="19256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5" name="MH_Other_2"/>
            <p:cNvSpPr/>
            <p:nvPr>
              <p:custDataLst>
                <p:tags r:id="rId6"/>
              </p:custDataLst>
            </p:nvPr>
          </p:nvSpPr>
          <p:spPr>
            <a:xfrm rot="16200000">
              <a:off x="6782255" y="2366963"/>
              <a:ext cx="1282700" cy="1279525"/>
            </a:xfrm>
            <a:custGeom>
              <a:avLst/>
              <a:gdLst>
                <a:gd name="connsiteX0" fmla="*/ 1932940 w 1932940"/>
                <a:gd name="connsiteY0" fmla="*/ 963466 h 1925919"/>
                <a:gd name="connsiteX1" fmla="*/ 1069761 w 1932940"/>
                <a:gd name="connsiteY1" fmla="*/ 1920845 h 1925919"/>
                <a:gd name="connsiteX2" fmla="*/ 978501 w 1932940"/>
                <a:gd name="connsiteY2" fmla="*/ 1925555 h 1925919"/>
                <a:gd name="connsiteX3" fmla="*/ 978501 w 1932940"/>
                <a:gd name="connsiteY3" fmla="*/ 1925602 h 1925919"/>
                <a:gd name="connsiteX4" fmla="*/ 977577 w 1932940"/>
                <a:gd name="connsiteY4" fmla="*/ 1925602 h 1925919"/>
                <a:gd name="connsiteX5" fmla="*/ 971434 w 1932940"/>
                <a:gd name="connsiteY5" fmla="*/ 1925919 h 1925919"/>
                <a:gd name="connsiteX6" fmla="*/ 971434 w 1932940"/>
                <a:gd name="connsiteY6" fmla="*/ 1925602 h 1925919"/>
                <a:gd name="connsiteX7" fmla="*/ 0 w 1932940"/>
                <a:gd name="connsiteY7" fmla="*/ 1925602 h 1925919"/>
                <a:gd name="connsiteX8" fmla="*/ 0 w 1932940"/>
                <a:gd name="connsiteY8" fmla="*/ 1358906 h 1925919"/>
                <a:gd name="connsiteX9" fmla="*/ 970781 w 1932940"/>
                <a:gd name="connsiteY9" fmla="*/ 1358906 h 1925919"/>
                <a:gd name="connsiteX10" fmla="*/ 970778 w 1932940"/>
                <a:gd name="connsiteY10" fmla="*/ 1356820 h 1925919"/>
                <a:gd name="connsiteX11" fmla="*/ 1363841 w 1932940"/>
                <a:gd name="connsiteY11" fmla="*/ 963370 h 1925919"/>
                <a:gd name="connsiteX12" fmla="*/ 1050136 w 1932940"/>
                <a:gd name="connsiteY12" fmla="*/ 577886 h 1925919"/>
                <a:gd name="connsiteX13" fmla="*/ 978501 w 1932940"/>
                <a:gd name="connsiteY13" fmla="*/ 570562 h 1925919"/>
                <a:gd name="connsiteX14" fmla="*/ 978501 w 1932940"/>
                <a:gd name="connsiteY14" fmla="*/ 570971 h 1925919"/>
                <a:gd name="connsiteX15" fmla="*/ 0 w 1932940"/>
                <a:gd name="connsiteY15" fmla="*/ 570971 h 1925919"/>
                <a:gd name="connsiteX16" fmla="*/ 0 w 1932940"/>
                <a:gd name="connsiteY16" fmla="*/ 0 h 1925919"/>
                <a:gd name="connsiteX17" fmla="*/ 978501 w 1932940"/>
                <a:gd name="connsiteY17" fmla="*/ 0 h 1925919"/>
                <a:gd name="connsiteX18" fmla="*/ 978501 w 1932940"/>
                <a:gd name="connsiteY18" fmla="*/ 1039 h 1925919"/>
                <a:gd name="connsiteX19" fmla="*/ 1070085 w 1932940"/>
                <a:gd name="connsiteY19" fmla="*/ 5796 h 1925919"/>
                <a:gd name="connsiteX20" fmla="*/ 1932940 w 1932940"/>
                <a:gd name="connsiteY20" fmla="*/ 963466 h 192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2940" h="1925919">
                  <a:moveTo>
                    <a:pt x="1932940" y="963466"/>
                  </a:moveTo>
                  <a:cubicBezTo>
                    <a:pt x="1932856" y="1461412"/>
                    <a:pt x="1554679" y="1871077"/>
                    <a:pt x="1069761" y="1920845"/>
                  </a:cubicBezTo>
                  <a:lnTo>
                    <a:pt x="978501" y="1925555"/>
                  </a:lnTo>
                  <a:lnTo>
                    <a:pt x="978501" y="1925602"/>
                  </a:lnTo>
                  <a:lnTo>
                    <a:pt x="977577" y="1925602"/>
                  </a:lnTo>
                  <a:lnTo>
                    <a:pt x="971434" y="1925919"/>
                  </a:lnTo>
                  <a:lnTo>
                    <a:pt x="971434" y="1925602"/>
                  </a:lnTo>
                  <a:lnTo>
                    <a:pt x="0" y="1925602"/>
                  </a:lnTo>
                  <a:lnTo>
                    <a:pt x="0" y="1358906"/>
                  </a:lnTo>
                  <a:lnTo>
                    <a:pt x="970781" y="1358906"/>
                  </a:lnTo>
                  <a:lnTo>
                    <a:pt x="970778" y="1356820"/>
                  </a:lnTo>
                  <a:cubicBezTo>
                    <a:pt x="1187909" y="1356569"/>
                    <a:pt x="1363804" y="1180500"/>
                    <a:pt x="1363841" y="963370"/>
                  </a:cubicBezTo>
                  <a:cubicBezTo>
                    <a:pt x="1363873" y="773381"/>
                    <a:pt x="1229252" y="614784"/>
                    <a:pt x="1050136" y="577886"/>
                  </a:cubicBezTo>
                  <a:lnTo>
                    <a:pt x="978501" y="570562"/>
                  </a:lnTo>
                  <a:lnTo>
                    <a:pt x="978501" y="570971"/>
                  </a:lnTo>
                  <a:lnTo>
                    <a:pt x="0" y="570971"/>
                  </a:lnTo>
                  <a:lnTo>
                    <a:pt x="0" y="0"/>
                  </a:lnTo>
                  <a:lnTo>
                    <a:pt x="978501" y="0"/>
                  </a:lnTo>
                  <a:lnTo>
                    <a:pt x="978501" y="1039"/>
                  </a:lnTo>
                  <a:lnTo>
                    <a:pt x="1070085" y="5796"/>
                  </a:lnTo>
                  <a:cubicBezTo>
                    <a:pt x="1554986" y="55728"/>
                    <a:pt x="1933025" y="465521"/>
                    <a:pt x="1932940" y="96346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schemeClr val="tx1"/>
                </a:solidFill>
              </a:endParaRPr>
            </a:p>
          </p:txBody>
        </p:sp>
        <p:sp>
          <p:nvSpPr>
            <p:cNvPr id="6" name="MH_Other_3"/>
            <p:cNvSpPr/>
            <p:nvPr>
              <p:custDataLst>
                <p:tags r:id="rId7"/>
              </p:custDataLst>
            </p:nvPr>
          </p:nvSpPr>
          <p:spPr>
            <a:xfrm rot="5400000">
              <a:off x="7737136" y="3936206"/>
              <a:ext cx="1282700" cy="1277938"/>
            </a:xfrm>
            <a:custGeom>
              <a:avLst/>
              <a:gdLst>
                <a:gd name="connsiteX0" fmla="*/ 0 w 1932941"/>
                <a:gd name="connsiteY0" fmla="*/ 1925600 h 1925919"/>
                <a:gd name="connsiteX1" fmla="*/ 0 w 1932941"/>
                <a:gd name="connsiteY1" fmla="*/ 1358904 h 1925919"/>
                <a:gd name="connsiteX2" fmla="*/ 970781 w 1932941"/>
                <a:gd name="connsiteY2" fmla="*/ 1358904 h 1925919"/>
                <a:gd name="connsiteX3" fmla="*/ 970779 w 1932941"/>
                <a:gd name="connsiteY3" fmla="*/ 1356819 h 1925919"/>
                <a:gd name="connsiteX4" fmla="*/ 1363842 w 1932941"/>
                <a:gd name="connsiteY4" fmla="*/ 963369 h 1925919"/>
                <a:gd name="connsiteX5" fmla="*/ 1050137 w 1932941"/>
                <a:gd name="connsiteY5" fmla="*/ 577885 h 1925919"/>
                <a:gd name="connsiteX6" fmla="*/ 978501 w 1932941"/>
                <a:gd name="connsiteY6" fmla="*/ 570562 h 1925919"/>
                <a:gd name="connsiteX7" fmla="*/ 978501 w 1932941"/>
                <a:gd name="connsiteY7" fmla="*/ 570971 h 1925919"/>
                <a:gd name="connsiteX8" fmla="*/ 0 w 1932941"/>
                <a:gd name="connsiteY8" fmla="*/ 570971 h 1925919"/>
                <a:gd name="connsiteX9" fmla="*/ 0 w 1932941"/>
                <a:gd name="connsiteY9" fmla="*/ 0 h 1925919"/>
                <a:gd name="connsiteX10" fmla="*/ 978501 w 1932941"/>
                <a:gd name="connsiteY10" fmla="*/ 0 h 1925919"/>
                <a:gd name="connsiteX11" fmla="*/ 978501 w 1932941"/>
                <a:gd name="connsiteY11" fmla="*/ 1038 h 1925919"/>
                <a:gd name="connsiteX12" fmla="*/ 1070086 w 1932941"/>
                <a:gd name="connsiteY12" fmla="*/ 5796 h 1925919"/>
                <a:gd name="connsiteX13" fmla="*/ 1932941 w 1932941"/>
                <a:gd name="connsiteY13" fmla="*/ 963465 h 1925919"/>
                <a:gd name="connsiteX14" fmla="*/ 1069761 w 1932941"/>
                <a:gd name="connsiteY14" fmla="*/ 1920844 h 1925919"/>
                <a:gd name="connsiteX15" fmla="*/ 978501 w 1932941"/>
                <a:gd name="connsiteY15" fmla="*/ 1925554 h 1925919"/>
                <a:gd name="connsiteX16" fmla="*/ 978501 w 1932941"/>
                <a:gd name="connsiteY16" fmla="*/ 1925600 h 1925919"/>
                <a:gd name="connsiteX17" fmla="*/ 977606 w 1932941"/>
                <a:gd name="connsiteY17" fmla="*/ 1925600 h 1925919"/>
                <a:gd name="connsiteX18" fmla="*/ 971435 w 1932941"/>
                <a:gd name="connsiteY18" fmla="*/ 1925919 h 1925919"/>
                <a:gd name="connsiteX19" fmla="*/ 971434 w 1932941"/>
                <a:gd name="connsiteY19" fmla="*/ 1925600 h 192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32941" h="1925919">
                  <a:moveTo>
                    <a:pt x="0" y="1925600"/>
                  </a:moveTo>
                  <a:lnTo>
                    <a:pt x="0" y="1358904"/>
                  </a:lnTo>
                  <a:lnTo>
                    <a:pt x="970781" y="1358904"/>
                  </a:lnTo>
                  <a:lnTo>
                    <a:pt x="970779" y="1356819"/>
                  </a:lnTo>
                  <a:cubicBezTo>
                    <a:pt x="1187909" y="1356569"/>
                    <a:pt x="1363805" y="1180499"/>
                    <a:pt x="1363842" y="963369"/>
                  </a:cubicBezTo>
                  <a:cubicBezTo>
                    <a:pt x="1363874" y="773381"/>
                    <a:pt x="1229252" y="614783"/>
                    <a:pt x="1050137" y="577885"/>
                  </a:cubicBezTo>
                  <a:lnTo>
                    <a:pt x="978501" y="570562"/>
                  </a:lnTo>
                  <a:lnTo>
                    <a:pt x="978501" y="570971"/>
                  </a:lnTo>
                  <a:lnTo>
                    <a:pt x="0" y="570971"/>
                  </a:lnTo>
                  <a:lnTo>
                    <a:pt x="0" y="0"/>
                  </a:lnTo>
                  <a:lnTo>
                    <a:pt x="978501" y="0"/>
                  </a:lnTo>
                  <a:lnTo>
                    <a:pt x="978501" y="1038"/>
                  </a:lnTo>
                  <a:lnTo>
                    <a:pt x="1070086" y="5796"/>
                  </a:lnTo>
                  <a:cubicBezTo>
                    <a:pt x="1554987" y="55727"/>
                    <a:pt x="1933026" y="465521"/>
                    <a:pt x="1932941" y="963465"/>
                  </a:cubicBezTo>
                  <a:cubicBezTo>
                    <a:pt x="1932856" y="1461411"/>
                    <a:pt x="1554680" y="1871076"/>
                    <a:pt x="1069761" y="1920844"/>
                  </a:cubicBezTo>
                  <a:lnTo>
                    <a:pt x="978501" y="1925554"/>
                  </a:lnTo>
                  <a:lnTo>
                    <a:pt x="978501" y="1925600"/>
                  </a:lnTo>
                  <a:lnTo>
                    <a:pt x="977606" y="1925600"/>
                  </a:lnTo>
                  <a:lnTo>
                    <a:pt x="971435" y="1925919"/>
                  </a:lnTo>
                  <a:lnTo>
                    <a:pt x="971434" y="19256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7" name="MH_Other_4"/>
            <p:cNvSpPr/>
            <p:nvPr>
              <p:custDataLst>
                <p:tags r:id="rId8"/>
              </p:custDataLst>
            </p:nvPr>
          </p:nvSpPr>
          <p:spPr>
            <a:xfrm rot="16200000">
              <a:off x="8583274" y="2367757"/>
              <a:ext cx="1282700" cy="1277937"/>
            </a:xfrm>
            <a:custGeom>
              <a:avLst/>
              <a:gdLst>
                <a:gd name="connsiteX0" fmla="*/ 1932940 w 1932940"/>
                <a:gd name="connsiteY0" fmla="*/ 963466 h 1925919"/>
                <a:gd name="connsiteX1" fmla="*/ 1069761 w 1932940"/>
                <a:gd name="connsiteY1" fmla="*/ 1920845 h 1925919"/>
                <a:gd name="connsiteX2" fmla="*/ 978501 w 1932940"/>
                <a:gd name="connsiteY2" fmla="*/ 1925555 h 1925919"/>
                <a:gd name="connsiteX3" fmla="*/ 978501 w 1932940"/>
                <a:gd name="connsiteY3" fmla="*/ 1925602 h 1925919"/>
                <a:gd name="connsiteX4" fmla="*/ 977577 w 1932940"/>
                <a:gd name="connsiteY4" fmla="*/ 1925602 h 1925919"/>
                <a:gd name="connsiteX5" fmla="*/ 971434 w 1932940"/>
                <a:gd name="connsiteY5" fmla="*/ 1925919 h 1925919"/>
                <a:gd name="connsiteX6" fmla="*/ 971434 w 1932940"/>
                <a:gd name="connsiteY6" fmla="*/ 1925602 h 1925919"/>
                <a:gd name="connsiteX7" fmla="*/ 0 w 1932940"/>
                <a:gd name="connsiteY7" fmla="*/ 1925602 h 1925919"/>
                <a:gd name="connsiteX8" fmla="*/ 0 w 1932940"/>
                <a:gd name="connsiteY8" fmla="*/ 1358906 h 1925919"/>
                <a:gd name="connsiteX9" fmla="*/ 970781 w 1932940"/>
                <a:gd name="connsiteY9" fmla="*/ 1358906 h 1925919"/>
                <a:gd name="connsiteX10" fmla="*/ 970778 w 1932940"/>
                <a:gd name="connsiteY10" fmla="*/ 1356820 h 1925919"/>
                <a:gd name="connsiteX11" fmla="*/ 1363841 w 1932940"/>
                <a:gd name="connsiteY11" fmla="*/ 963370 h 1925919"/>
                <a:gd name="connsiteX12" fmla="*/ 1050136 w 1932940"/>
                <a:gd name="connsiteY12" fmla="*/ 577886 h 1925919"/>
                <a:gd name="connsiteX13" fmla="*/ 978501 w 1932940"/>
                <a:gd name="connsiteY13" fmla="*/ 570563 h 1925919"/>
                <a:gd name="connsiteX14" fmla="*/ 978501 w 1932940"/>
                <a:gd name="connsiteY14" fmla="*/ 570971 h 1925919"/>
                <a:gd name="connsiteX15" fmla="*/ 0 w 1932940"/>
                <a:gd name="connsiteY15" fmla="*/ 570971 h 1925919"/>
                <a:gd name="connsiteX16" fmla="*/ 0 w 1932940"/>
                <a:gd name="connsiteY16" fmla="*/ 0 h 1925919"/>
                <a:gd name="connsiteX17" fmla="*/ 978501 w 1932940"/>
                <a:gd name="connsiteY17" fmla="*/ 0 h 1925919"/>
                <a:gd name="connsiteX18" fmla="*/ 978501 w 1932940"/>
                <a:gd name="connsiteY18" fmla="*/ 1039 h 1925919"/>
                <a:gd name="connsiteX19" fmla="*/ 1070085 w 1932940"/>
                <a:gd name="connsiteY19" fmla="*/ 5796 h 1925919"/>
                <a:gd name="connsiteX20" fmla="*/ 1932940 w 1932940"/>
                <a:gd name="connsiteY20" fmla="*/ 963466 h 192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2940" h="1925919">
                  <a:moveTo>
                    <a:pt x="1932940" y="963466"/>
                  </a:moveTo>
                  <a:cubicBezTo>
                    <a:pt x="1932856" y="1461412"/>
                    <a:pt x="1554679" y="1871077"/>
                    <a:pt x="1069761" y="1920845"/>
                  </a:cubicBezTo>
                  <a:lnTo>
                    <a:pt x="978501" y="1925555"/>
                  </a:lnTo>
                  <a:lnTo>
                    <a:pt x="978501" y="1925602"/>
                  </a:lnTo>
                  <a:lnTo>
                    <a:pt x="977577" y="1925602"/>
                  </a:lnTo>
                  <a:lnTo>
                    <a:pt x="971434" y="1925919"/>
                  </a:lnTo>
                  <a:lnTo>
                    <a:pt x="971434" y="1925602"/>
                  </a:lnTo>
                  <a:lnTo>
                    <a:pt x="0" y="1925602"/>
                  </a:lnTo>
                  <a:lnTo>
                    <a:pt x="0" y="1358906"/>
                  </a:lnTo>
                  <a:lnTo>
                    <a:pt x="970781" y="1358906"/>
                  </a:lnTo>
                  <a:lnTo>
                    <a:pt x="970778" y="1356820"/>
                  </a:lnTo>
                  <a:cubicBezTo>
                    <a:pt x="1187909" y="1356570"/>
                    <a:pt x="1363804" y="1180500"/>
                    <a:pt x="1363841" y="963370"/>
                  </a:cubicBezTo>
                  <a:cubicBezTo>
                    <a:pt x="1363873" y="773381"/>
                    <a:pt x="1229252" y="614784"/>
                    <a:pt x="1050136" y="577886"/>
                  </a:cubicBezTo>
                  <a:lnTo>
                    <a:pt x="978501" y="570563"/>
                  </a:lnTo>
                  <a:lnTo>
                    <a:pt x="978501" y="570971"/>
                  </a:lnTo>
                  <a:lnTo>
                    <a:pt x="0" y="570971"/>
                  </a:lnTo>
                  <a:lnTo>
                    <a:pt x="0" y="0"/>
                  </a:lnTo>
                  <a:lnTo>
                    <a:pt x="978501" y="0"/>
                  </a:lnTo>
                  <a:lnTo>
                    <a:pt x="978501" y="1039"/>
                  </a:lnTo>
                  <a:lnTo>
                    <a:pt x="1070085" y="5796"/>
                  </a:lnTo>
                  <a:cubicBezTo>
                    <a:pt x="1554986" y="55728"/>
                    <a:pt x="1933025" y="465521"/>
                    <a:pt x="1932940" y="9634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schemeClr val="tx1"/>
                </a:solidFill>
              </a:endParaRPr>
            </a:p>
          </p:txBody>
        </p:sp>
        <p:sp>
          <p:nvSpPr>
            <p:cNvPr id="8" name="MH_Other_9"/>
            <p:cNvSpPr/>
            <p:nvPr>
              <p:custDataLst>
                <p:tags r:id="rId9"/>
              </p:custDataLst>
            </p:nvPr>
          </p:nvSpPr>
          <p:spPr>
            <a:xfrm>
              <a:off x="1591130" y="3549652"/>
              <a:ext cx="9112163" cy="479424"/>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grpSp>
      <p:sp>
        <p:nvSpPr>
          <p:cNvPr id="26" name="矩形 25"/>
          <p:cNvSpPr/>
          <p:nvPr/>
        </p:nvSpPr>
        <p:spPr>
          <a:xfrm>
            <a:off x="1721876" y="3725599"/>
            <a:ext cx="8747960" cy="36279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a:t>
            </a:r>
          </a:p>
        </p:txBody>
      </p:sp>
      <p:sp>
        <p:nvSpPr>
          <p:cNvPr id="27" name="矩形 26"/>
          <p:cNvSpPr/>
          <p:nvPr/>
        </p:nvSpPr>
        <p:spPr>
          <a:xfrm>
            <a:off x="1737667" y="5440323"/>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sp>
        <p:nvSpPr>
          <p:cNvPr id="28" name="矩形 27"/>
          <p:cNvSpPr/>
          <p:nvPr/>
        </p:nvSpPr>
        <p:spPr>
          <a:xfrm>
            <a:off x="3593454" y="5440323"/>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sp>
        <p:nvSpPr>
          <p:cNvPr id="29" name="矩形 28"/>
          <p:cNvSpPr/>
          <p:nvPr/>
        </p:nvSpPr>
        <p:spPr>
          <a:xfrm>
            <a:off x="5339705" y="5440323"/>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sp>
        <p:nvSpPr>
          <p:cNvPr id="30" name="矩形 29"/>
          <p:cNvSpPr/>
          <p:nvPr/>
        </p:nvSpPr>
        <p:spPr>
          <a:xfrm>
            <a:off x="7195492" y="5440323"/>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sp>
        <p:nvSpPr>
          <p:cNvPr id="31" name="矩形 30"/>
          <p:cNvSpPr/>
          <p:nvPr/>
        </p:nvSpPr>
        <p:spPr>
          <a:xfrm>
            <a:off x="2651061" y="1996424"/>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sp>
        <p:nvSpPr>
          <p:cNvPr id="32" name="矩形 31"/>
          <p:cNvSpPr/>
          <p:nvPr/>
        </p:nvSpPr>
        <p:spPr>
          <a:xfrm>
            <a:off x="4506848" y="1996424"/>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sp>
        <p:nvSpPr>
          <p:cNvPr id="33" name="矩形 32"/>
          <p:cNvSpPr/>
          <p:nvPr/>
        </p:nvSpPr>
        <p:spPr>
          <a:xfrm>
            <a:off x="6253099" y="1996424"/>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sp>
        <p:nvSpPr>
          <p:cNvPr id="34" name="矩形 33"/>
          <p:cNvSpPr/>
          <p:nvPr/>
        </p:nvSpPr>
        <p:spPr>
          <a:xfrm>
            <a:off x="8108886" y="1996424"/>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sp>
        <p:nvSpPr>
          <p:cNvPr id="35" name="文本框 34">
            <a:extLst>
              <a:ext uri="{FF2B5EF4-FFF2-40B4-BE49-F238E27FC236}">
                <a16:creationId xmlns:a16="http://schemas.microsoft.com/office/drawing/2014/main" id="{118F5556-A2E0-46DD-B50D-6327F76EA4AD}"/>
              </a:ext>
            </a:extLst>
          </p:cNvPr>
          <p:cNvSpPr txBox="1"/>
          <p:nvPr/>
        </p:nvSpPr>
        <p:spPr>
          <a:xfrm>
            <a:off x="568812" y="299314"/>
            <a:ext cx="2031326"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latin typeface="+mn-ea"/>
                <a:cs typeface="经典综艺体简" panose="02010609000101010101" pitchFamily="49" charset="-122"/>
              </a:rPr>
              <a:t>输入文字</a:t>
            </a:r>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animEffect transition="in" filter="fade">
                                      <p:cBhvr>
                                        <p:cTn id="17" dur="500"/>
                                        <p:tgtEl>
                                          <p:spTgt spid="27"/>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ppt_w</p:attrName>
                                        </p:attrNameLst>
                                      </p:cBhvr>
                                      <p:tavLst>
                                        <p:tav tm="0">
                                          <p:val>
                                            <p:fltVal val="0"/>
                                          </p:val>
                                        </p:tav>
                                        <p:tav tm="100000">
                                          <p:val>
                                            <p:strVal val="#ppt_w"/>
                                          </p:val>
                                        </p:tav>
                                      </p:tavLst>
                                    </p:anim>
                                    <p:anim calcmode="lin" valueType="num">
                                      <p:cBhvr>
                                        <p:cTn id="21" dur="500" fill="hold"/>
                                        <p:tgtEl>
                                          <p:spTgt spid="31"/>
                                        </p:tgtEl>
                                        <p:attrNameLst>
                                          <p:attrName>ppt_h</p:attrName>
                                        </p:attrNameLst>
                                      </p:cBhvr>
                                      <p:tavLst>
                                        <p:tav tm="0">
                                          <p:val>
                                            <p:fltVal val="0"/>
                                          </p:val>
                                        </p:tav>
                                        <p:tav tm="100000">
                                          <p:val>
                                            <p:strVal val="#ppt_h"/>
                                          </p:val>
                                        </p:tav>
                                      </p:tavLst>
                                    </p:anim>
                                    <p:animEffect transition="in" filter="fade">
                                      <p:cBhvr>
                                        <p:cTn id="22" dur="500"/>
                                        <p:tgtEl>
                                          <p:spTgt spid="31"/>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Effect transition="in" filter="fade">
                                      <p:cBhvr>
                                        <p:cTn id="27" dur="500"/>
                                        <p:tgtEl>
                                          <p:spTgt spid="28"/>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p:cTn id="30" dur="500" fill="hold"/>
                                        <p:tgtEl>
                                          <p:spTgt spid="32"/>
                                        </p:tgtEl>
                                        <p:attrNameLst>
                                          <p:attrName>ppt_w</p:attrName>
                                        </p:attrNameLst>
                                      </p:cBhvr>
                                      <p:tavLst>
                                        <p:tav tm="0">
                                          <p:val>
                                            <p:fltVal val="0"/>
                                          </p:val>
                                        </p:tav>
                                        <p:tav tm="100000">
                                          <p:val>
                                            <p:strVal val="#ppt_w"/>
                                          </p:val>
                                        </p:tav>
                                      </p:tavLst>
                                    </p:anim>
                                    <p:anim calcmode="lin" valueType="num">
                                      <p:cBhvr>
                                        <p:cTn id="31" dur="500" fill="hold"/>
                                        <p:tgtEl>
                                          <p:spTgt spid="32"/>
                                        </p:tgtEl>
                                        <p:attrNameLst>
                                          <p:attrName>ppt_h</p:attrName>
                                        </p:attrNameLst>
                                      </p:cBhvr>
                                      <p:tavLst>
                                        <p:tav tm="0">
                                          <p:val>
                                            <p:fltVal val="0"/>
                                          </p:val>
                                        </p:tav>
                                        <p:tav tm="100000">
                                          <p:val>
                                            <p:strVal val="#ppt_h"/>
                                          </p:val>
                                        </p:tav>
                                      </p:tavLst>
                                    </p:anim>
                                    <p:animEffect transition="in" filter="fade">
                                      <p:cBhvr>
                                        <p:cTn id="32" dur="500"/>
                                        <p:tgtEl>
                                          <p:spTgt spid="32"/>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animEffect transition="in" filter="fade">
                                      <p:cBhvr>
                                        <p:cTn id="37" dur="500"/>
                                        <p:tgtEl>
                                          <p:spTgt spid="2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 calcmode="lin" valueType="num">
                                      <p:cBhvr>
                                        <p:cTn id="40" dur="500" fill="hold"/>
                                        <p:tgtEl>
                                          <p:spTgt spid="33"/>
                                        </p:tgtEl>
                                        <p:attrNameLst>
                                          <p:attrName>ppt_w</p:attrName>
                                        </p:attrNameLst>
                                      </p:cBhvr>
                                      <p:tavLst>
                                        <p:tav tm="0">
                                          <p:val>
                                            <p:fltVal val="0"/>
                                          </p:val>
                                        </p:tav>
                                        <p:tav tm="100000">
                                          <p:val>
                                            <p:strVal val="#ppt_w"/>
                                          </p:val>
                                        </p:tav>
                                      </p:tavLst>
                                    </p:anim>
                                    <p:anim calcmode="lin" valueType="num">
                                      <p:cBhvr>
                                        <p:cTn id="41" dur="500" fill="hold"/>
                                        <p:tgtEl>
                                          <p:spTgt spid="33"/>
                                        </p:tgtEl>
                                        <p:attrNameLst>
                                          <p:attrName>ppt_h</p:attrName>
                                        </p:attrNameLst>
                                      </p:cBhvr>
                                      <p:tavLst>
                                        <p:tav tm="0">
                                          <p:val>
                                            <p:fltVal val="0"/>
                                          </p:val>
                                        </p:tav>
                                        <p:tav tm="100000">
                                          <p:val>
                                            <p:strVal val="#ppt_h"/>
                                          </p:val>
                                        </p:tav>
                                      </p:tavLst>
                                    </p:anim>
                                    <p:animEffect transition="in" filter="fade">
                                      <p:cBhvr>
                                        <p:cTn id="42" dur="500"/>
                                        <p:tgtEl>
                                          <p:spTgt spid="33"/>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Effect transition="in" filter="fade">
                                      <p:cBhvr>
                                        <p:cTn id="47" dur="500"/>
                                        <p:tgtEl>
                                          <p:spTgt spid="30"/>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 calcmode="lin" valueType="num">
                                      <p:cBhvr>
                                        <p:cTn id="50" dur="500" fill="hold"/>
                                        <p:tgtEl>
                                          <p:spTgt spid="34"/>
                                        </p:tgtEl>
                                        <p:attrNameLst>
                                          <p:attrName>ppt_w</p:attrName>
                                        </p:attrNameLst>
                                      </p:cBhvr>
                                      <p:tavLst>
                                        <p:tav tm="0">
                                          <p:val>
                                            <p:fltVal val="0"/>
                                          </p:val>
                                        </p:tav>
                                        <p:tav tm="100000">
                                          <p:val>
                                            <p:strVal val="#ppt_w"/>
                                          </p:val>
                                        </p:tav>
                                      </p:tavLst>
                                    </p:anim>
                                    <p:anim calcmode="lin" valueType="num">
                                      <p:cBhvr>
                                        <p:cTn id="51" dur="500" fill="hold"/>
                                        <p:tgtEl>
                                          <p:spTgt spid="34"/>
                                        </p:tgtEl>
                                        <p:attrNameLst>
                                          <p:attrName>ppt_h</p:attrName>
                                        </p:attrNameLst>
                                      </p:cBhvr>
                                      <p:tavLst>
                                        <p:tav tm="0">
                                          <p:val>
                                            <p:fltVal val="0"/>
                                          </p:val>
                                        </p:tav>
                                        <p:tav tm="100000">
                                          <p:val>
                                            <p:strVal val="#ppt_h"/>
                                          </p:val>
                                        </p:tav>
                                      </p:tavLst>
                                    </p:anim>
                                    <p:animEffect transition="in" filter="fade">
                                      <p:cBhvr>
                                        <p:cTn id="5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492108" y="299314"/>
            <a:ext cx="8594132" cy="646331"/>
            <a:chOff x="3111266" y="280264"/>
            <a:chExt cx="8594132" cy="646331"/>
          </a:xfrm>
        </p:grpSpPr>
        <p:sp>
          <p:nvSpPr>
            <p:cNvPr id="22" name="文本框 21"/>
            <p:cNvSpPr txBox="1"/>
            <p:nvPr/>
          </p:nvSpPr>
          <p:spPr>
            <a:xfrm>
              <a:off x="3111266" y="280264"/>
              <a:ext cx="184731" cy="646331"/>
            </a:xfrm>
            <a:prstGeom prst="rect">
              <a:avLst/>
            </a:prstGeom>
            <a:noFill/>
          </p:spPr>
          <p:txBody>
            <a:bodyPr wrap="none" rtlCol="0">
              <a:spAutoFit/>
              <a:scene3d>
                <a:camera prst="orthographicFront"/>
                <a:lightRig rig="threePt" dir="t"/>
              </a:scene3d>
              <a:sp3d contourW="12700"/>
            </a:bodyPr>
            <a:lstStyle/>
            <a:p>
              <a:pPr algn="ctr"/>
              <a:endParaRPr lang="zh-CN" altLang="en-US" sz="3600" b="1" dirty="0">
                <a:solidFill>
                  <a:schemeClr val="bg1"/>
                </a:solidFill>
                <a:latin typeface="+mn-ea"/>
                <a:cs typeface="经典综艺体简" panose="02010609000101010101" pitchFamily="49" charset="-122"/>
              </a:endParaRPr>
            </a:p>
          </p:txBody>
        </p:sp>
        <p:sp>
          <p:nvSpPr>
            <p:cNvPr id="23" name="文本框 22"/>
            <p:cNvSpPr txBox="1"/>
            <p:nvPr/>
          </p:nvSpPr>
          <p:spPr>
            <a:xfrm>
              <a:off x="5467268" y="578166"/>
              <a:ext cx="6238130" cy="34842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600" dirty="0">
                  <a:solidFill>
                    <a:schemeClr val="bg1">
                      <a:lumMod val="50000"/>
                    </a:schemeClr>
                  </a:solidFill>
                  <a:latin typeface="Century Gothic" panose="020B0502020202020204" pitchFamily="34" charset="0"/>
                  <a:ea typeface="+mj-ea"/>
                </a:rPr>
                <a:t>The user can demonstrate on a projector or computer</a:t>
              </a:r>
            </a:p>
          </p:txBody>
        </p:sp>
      </p:grpSp>
      <p:sp>
        <p:nvSpPr>
          <p:cNvPr id="2" name="Rounded Rectangle 10"/>
          <p:cNvSpPr>
            <a:spLocks noChangeAspect="1"/>
          </p:cNvSpPr>
          <p:nvPr/>
        </p:nvSpPr>
        <p:spPr>
          <a:xfrm>
            <a:off x="5089661" y="2564032"/>
            <a:ext cx="560183" cy="560184"/>
          </a:xfrm>
          <a:prstGeom prst="ellipse">
            <a:avLst/>
          </a:prstGeom>
          <a:solidFill>
            <a:schemeClr val="accent5">
              <a:lumMod val="60000"/>
              <a:lumOff val="40000"/>
            </a:schemeClr>
          </a:solidFill>
          <a:ln w="50800">
            <a:noFill/>
          </a:ln>
          <a:effectLst>
            <a:outerShdw blurRad="190500" dist="190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20000"/>
              </a:lnSpc>
              <a:defRPr/>
            </a:pPr>
            <a:r>
              <a:rPr lang="en-US" altLang="zh-CN" sz="133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zh-CN" sz="133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ounded Rectangle 11"/>
          <p:cNvSpPr>
            <a:spLocks noChangeAspect="1"/>
          </p:cNvSpPr>
          <p:nvPr/>
        </p:nvSpPr>
        <p:spPr>
          <a:xfrm>
            <a:off x="5089659" y="3689529"/>
            <a:ext cx="561771" cy="561771"/>
          </a:xfrm>
          <a:prstGeom prst="ellipse">
            <a:avLst/>
          </a:prstGeom>
          <a:solidFill>
            <a:schemeClr val="accent5">
              <a:lumMod val="60000"/>
              <a:lumOff val="40000"/>
            </a:schemeClr>
          </a:solidFill>
          <a:ln w="50800">
            <a:noFill/>
          </a:ln>
          <a:effectLst>
            <a:outerShdw blurRad="190500" dist="190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20000"/>
              </a:lnSpc>
              <a:defRPr/>
            </a:pPr>
            <a:r>
              <a:rPr lang="en-US" altLang="zh-CN" sz="133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05</a:t>
            </a:r>
            <a:endParaRPr lang="zh-CN" altLang="zh-CN" sz="133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Rounded Rectangle 14"/>
          <p:cNvSpPr>
            <a:spLocks noChangeAspect="1"/>
          </p:cNvSpPr>
          <p:nvPr/>
        </p:nvSpPr>
        <p:spPr>
          <a:xfrm>
            <a:off x="5089659" y="1436948"/>
            <a:ext cx="561771" cy="561771"/>
          </a:xfrm>
          <a:prstGeom prst="ellipse">
            <a:avLst/>
          </a:prstGeom>
          <a:solidFill>
            <a:schemeClr val="accent5">
              <a:lumMod val="60000"/>
              <a:lumOff val="40000"/>
            </a:schemeClr>
          </a:solidFill>
          <a:ln w="50800">
            <a:noFill/>
          </a:ln>
          <a:effectLst>
            <a:outerShdw blurRad="190500" dist="190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20000"/>
              </a:lnSpc>
              <a:defRPr/>
            </a:pPr>
            <a:r>
              <a:rPr lang="en-US" altLang="zh-CN" sz="133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01</a:t>
            </a:r>
            <a:endParaRPr lang="zh-CN" altLang="zh-CN" sz="133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Rounded Rectangle 16"/>
          <p:cNvSpPr>
            <a:spLocks noChangeAspect="1"/>
          </p:cNvSpPr>
          <p:nvPr/>
        </p:nvSpPr>
        <p:spPr>
          <a:xfrm>
            <a:off x="8595551" y="3888529"/>
            <a:ext cx="561771" cy="560184"/>
          </a:xfrm>
          <a:prstGeom prst="ellipse">
            <a:avLst/>
          </a:prstGeom>
          <a:solidFill>
            <a:schemeClr val="accent2"/>
          </a:solidFill>
          <a:ln w="50800">
            <a:noFill/>
          </a:ln>
          <a:effectLst>
            <a:outerShdw blurRad="190500" dist="190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20000"/>
              </a:lnSpc>
              <a:defRPr/>
            </a:pPr>
            <a:r>
              <a:rPr lang="en-US" altLang="zh-CN" sz="133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04</a:t>
            </a:r>
            <a:endParaRPr lang="zh-CN" altLang="zh-CN" sz="133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ounded Rectangle 17"/>
          <p:cNvSpPr>
            <a:spLocks noChangeAspect="1"/>
          </p:cNvSpPr>
          <p:nvPr/>
        </p:nvSpPr>
        <p:spPr>
          <a:xfrm>
            <a:off x="8570325" y="5105261"/>
            <a:ext cx="561771" cy="561771"/>
          </a:xfrm>
          <a:prstGeom prst="ellipse">
            <a:avLst/>
          </a:prstGeom>
          <a:solidFill>
            <a:schemeClr val="accent2"/>
          </a:solidFill>
          <a:ln w="50800">
            <a:noFill/>
          </a:ln>
          <a:effectLst>
            <a:outerShdw blurRad="190500" dist="190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20000"/>
              </a:lnSpc>
              <a:defRPr/>
            </a:pPr>
            <a:r>
              <a:rPr lang="en-US" altLang="zh-CN" sz="133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06</a:t>
            </a:r>
            <a:endParaRPr lang="zh-CN" altLang="zh-CN" sz="133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ounded Rectangle 23"/>
          <p:cNvSpPr>
            <a:spLocks noChangeAspect="1"/>
          </p:cNvSpPr>
          <p:nvPr/>
        </p:nvSpPr>
        <p:spPr>
          <a:xfrm>
            <a:off x="8584508" y="2705167"/>
            <a:ext cx="561771" cy="561771"/>
          </a:xfrm>
          <a:prstGeom prst="ellipse">
            <a:avLst/>
          </a:prstGeom>
          <a:solidFill>
            <a:schemeClr val="accent2"/>
          </a:solidFill>
          <a:ln w="50800">
            <a:noFill/>
          </a:ln>
          <a:effectLst>
            <a:outerShdw blurRad="190500" dist="190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20000"/>
              </a:lnSpc>
              <a:defRPr/>
            </a:pPr>
            <a:r>
              <a:rPr lang="en-US" altLang="zh-CN" sz="133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02</a:t>
            </a:r>
            <a:endParaRPr lang="zh-CN" altLang="zh-CN" sz="133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6" name="Group 25"/>
          <p:cNvGrpSpPr/>
          <p:nvPr/>
        </p:nvGrpSpPr>
        <p:grpSpPr bwMode="auto">
          <a:xfrm>
            <a:off x="5775299" y="1422374"/>
            <a:ext cx="2628045" cy="3353545"/>
            <a:chOff x="7045224" y="2078155"/>
            <a:chExt cx="4137667" cy="2019616"/>
          </a:xfrm>
        </p:grpSpPr>
        <p:sp>
          <p:nvSpPr>
            <p:cNvPr id="33816" name="TextBox 26"/>
            <p:cNvSpPr txBox="1">
              <a:spLocks noChangeArrowheads="1"/>
            </p:cNvSpPr>
            <p:nvPr/>
          </p:nvSpPr>
          <p:spPr bwMode="auto">
            <a:xfrm>
              <a:off x="7045224" y="2078155"/>
              <a:ext cx="4137667" cy="56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nSpc>
                  <a:spcPct val="120000"/>
                </a:lnSpc>
              </a:pPr>
              <a:r>
                <a:rPr lang="zh-CN" altLang="en-US" sz="146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altLang="zh-CN" sz="146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id-ID"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817" name="TextBox 27"/>
            <p:cNvSpPr txBox="1">
              <a:spLocks noChangeArrowheads="1"/>
            </p:cNvSpPr>
            <p:nvPr/>
          </p:nvSpPr>
          <p:spPr bwMode="auto">
            <a:xfrm>
              <a:off x="7045224" y="3534258"/>
              <a:ext cx="4137667" cy="56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nSpc>
                  <a:spcPct val="120000"/>
                </a:lnSpc>
              </a:pPr>
              <a:r>
                <a:rPr lang="zh-CN" altLang="en-US" sz="146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altLang="zh-CN" sz="146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id-ID"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818" name="TextBox 29"/>
            <p:cNvSpPr txBox="1">
              <a:spLocks noChangeArrowheads="1"/>
            </p:cNvSpPr>
            <p:nvPr/>
          </p:nvSpPr>
          <p:spPr bwMode="auto">
            <a:xfrm>
              <a:off x="7045224" y="2827642"/>
              <a:ext cx="4137667" cy="56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nSpc>
                  <a:spcPct val="120000"/>
                </a:lnSpc>
              </a:pPr>
              <a:r>
                <a:rPr lang="zh-CN" altLang="en-US" sz="146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altLang="zh-CN" sz="146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id-ID"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0" name="Group 30"/>
          <p:cNvGrpSpPr/>
          <p:nvPr/>
        </p:nvGrpSpPr>
        <p:grpSpPr bwMode="auto">
          <a:xfrm>
            <a:off x="9200233" y="2693770"/>
            <a:ext cx="2651751" cy="3353703"/>
            <a:chOff x="7045224" y="2078155"/>
            <a:chExt cx="4137667" cy="2019579"/>
          </a:xfrm>
        </p:grpSpPr>
        <p:sp>
          <p:nvSpPr>
            <p:cNvPr id="33813" name="TextBox 31"/>
            <p:cNvSpPr txBox="1">
              <a:spLocks noChangeArrowheads="1"/>
            </p:cNvSpPr>
            <p:nvPr/>
          </p:nvSpPr>
          <p:spPr bwMode="auto">
            <a:xfrm>
              <a:off x="7045224" y="2078155"/>
              <a:ext cx="4137667" cy="563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nSpc>
                  <a:spcPct val="120000"/>
                </a:lnSpc>
              </a:pPr>
              <a:r>
                <a:rPr lang="zh-CN" altLang="en-US" sz="146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altLang="zh-CN" sz="146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id-ID"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814" name="TextBox 32"/>
            <p:cNvSpPr txBox="1">
              <a:spLocks noChangeArrowheads="1"/>
            </p:cNvSpPr>
            <p:nvPr/>
          </p:nvSpPr>
          <p:spPr bwMode="auto">
            <a:xfrm>
              <a:off x="7045224" y="3534258"/>
              <a:ext cx="4137667" cy="563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nSpc>
                  <a:spcPct val="120000"/>
                </a:lnSpc>
              </a:pPr>
              <a:r>
                <a:rPr lang="zh-CN" altLang="en-US" sz="146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altLang="zh-CN" sz="146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id-ID"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815" name="TextBox 34"/>
            <p:cNvSpPr txBox="1">
              <a:spLocks noChangeArrowheads="1"/>
            </p:cNvSpPr>
            <p:nvPr/>
          </p:nvSpPr>
          <p:spPr bwMode="auto">
            <a:xfrm>
              <a:off x="7045224" y="2827643"/>
              <a:ext cx="4137667" cy="563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nSpc>
                  <a:spcPct val="120000"/>
                </a:lnSpc>
              </a:pPr>
              <a:r>
                <a:rPr lang="zh-CN" altLang="en-US" sz="146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altLang="zh-CN" sz="146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id-ID"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1" name="Group 2"/>
          <p:cNvGrpSpPr/>
          <p:nvPr/>
        </p:nvGrpSpPr>
        <p:grpSpPr bwMode="auto">
          <a:xfrm>
            <a:off x="191009" y="2069803"/>
            <a:ext cx="4625880" cy="3778463"/>
            <a:chOff x="3785121" y="1812417"/>
            <a:chExt cx="4627889" cy="3779783"/>
          </a:xfrm>
        </p:grpSpPr>
        <p:pic>
          <p:nvPicPr>
            <p:cNvPr id="33811" name="Picture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5121" y="1812417"/>
              <a:ext cx="4627889" cy="377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1"/>
            <p:cNvSpPr/>
            <p:nvPr/>
          </p:nvSpPr>
          <p:spPr>
            <a:xfrm>
              <a:off x="4121695" y="1998151"/>
              <a:ext cx="3959505" cy="2484403"/>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defRPr/>
              </a:pPr>
              <a:endParaRPr lang="zh-CN" altLang="zh-CN" sz="76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5" name="文本框 24">
            <a:extLst>
              <a:ext uri="{FF2B5EF4-FFF2-40B4-BE49-F238E27FC236}">
                <a16:creationId xmlns:a16="http://schemas.microsoft.com/office/drawing/2014/main" id="{7366186D-ACF3-4A44-ADF7-E46DD9A3DBDE}"/>
              </a:ext>
            </a:extLst>
          </p:cNvPr>
          <p:cNvSpPr txBox="1"/>
          <p:nvPr/>
        </p:nvSpPr>
        <p:spPr>
          <a:xfrm>
            <a:off x="568812" y="299314"/>
            <a:ext cx="2031326"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latin typeface="+mn-ea"/>
                <a:cs typeface="经典综艺体简" panose="02010609000101010101" pitchFamily="49" charset="-122"/>
              </a:rPr>
              <a:t>输入文字</a:t>
            </a:r>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500"/>
                                  </p:stCondLst>
                                  <p:childTnLst>
                                    <p:set>
                                      <p:cBhvr>
                                        <p:cTn id="6" dur="1" fill="hold">
                                          <p:stCondLst>
                                            <p:cond delay="0"/>
                                          </p:stCondLst>
                                        </p:cTn>
                                        <p:tgtEl>
                                          <p:spTgt spid="31"/>
                                        </p:tgtEl>
                                        <p:attrNameLst>
                                          <p:attrName>style.visibility</p:attrName>
                                        </p:attrNameLst>
                                      </p:cBhvr>
                                      <p:to>
                                        <p:strVal val="visible"/>
                                      </p:to>
                                    </p:set>
                                    <p:animEffect transition="in" filter="wheel(1)">
                                      <p:cBhvr>
                                        <p:cTn id="7" dur="2000"/>
                                        <p:tgtEl>
                                          <p:spTgt spid="31"/>
                                        </p:tgtEl>
                                      </p:cBhvr>
                                    </p:animEffect>
                                  </p:childTnLst>
                                </p:cTn>
                              </p:par>
                              <p:par>
                                <p:cTn id="8" presetID="14" presetClass="entr" presetSubtype="10" fill="hold" grpId="0" nodeType="withEffect">
                                  <p:stCondLst>
                                    <p:cond delay="350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1500"/>
                                        <p:tgtEl>
                                          <p:spTgt spid="2"/>
                                        </p:tgtEl>
                                      </p:cBhvr>
                                    </p:animEffect>
                                  </p:childTnLst>
                                </p:cTn>
                              </p:par>
                              <p:par>
                                <p:cTn id="11" presetID="14" presetClass="entr" presetSubtype="10" fill="hold" grpId="0" nodeType="withEffect">
                                  <p:stCondLst>
                                    <p:cond delay="350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1500"/>
                                        <p:tgtEl>
                                          <p:spTgt spid="12"/>
                                        </p:tgtEl>
                                      </p:cBhvr>
                                    </p:animEffect>
                                  </p:childTnLst>
                                </p:cTn>
                              </p:par>
                              <p:par>
                                <p:cTn id="14" presetID="14" presetClass="entr" presetSubtype="10" fill="hold" grpId="0" nodeType="withEffect">
                                  <p:stCondLst>
                                    <p:cond delay="350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1500"/>
                                        <p:tgtEl>
                                          <p:spTgt spid="3"/>
                                        </p:tgtEl>
                                      </p:cBhvr>
                                    </p:animEffect>
                                  </p:childTnLst>
                                </p:cTn>
                              </p:par>
                              <p:par>
                                <p:cTn id="17" presetID="14" presetClass="entr" presetSubtype="10" fill="hold" grpId="0" nodeType="withEffect">
                                  <p:stCondLst>
                                    <p:cond delay="3500"/>
                                  </p:stCondLst>
                                  <p:childTnLst>
                                    <p:set>
                                      <p:cBhvr>
                                        <p:cTn id="18" dur="1" fill="hold">
                                          <p:stCondLst>
                                            <p:cond delay="0"/>
                                          </p:stCondLst>
                                        </p:cTn>
                                        <p:tgtEl>
                                          <p:spTgt spid="17"/>
                                        </p:tgtEl>
                                        <p:attrNameLst>
                                          <p:attrName>style.visibility</p:attrName>
                                        </p:attrNameLst>
                                      </p:cBhvr>
                                      <p:to>
                                        <p:strVal val="visible"/>
                                      </p:to>
                                    </p:set>
                                    <p:animEffect transition="in" filter="randombar(horizontal)">
                                      <p:cBhvr>
                                        <p:cTn id="19" dur="1500"/>
                                        <p:tgtEl>
                                          <p:spTgt spid="17"/>
                                        </p:tgtEl>
                                      </p:cBhvr>
                                    </p:animEffect>
                                  </p:childTnLst>
                                </p:cTn>
                              </p:par>
                              <p:par>
                                <p:cTn id="20" presetID="14" presetClass="entr" presetSubtype="10" fill="hold" grpId="0" nodeType="withEffect">
                                  <p:stCondLst>
                                    <p:cond delay="3500"/>
                                  </p:stCondLst>
                                  <p:childTnLst>
                                    <p:set>
                                      <p:cBhvr>
                                        <p:cTn id="21" dur="1" fill="hold">
                                          <p:stCondLst>
                                            <p:cond delay="0"/>
                                          </p:stCondLst>
                                        </p:cTn>
                                        <p:tgtEl>
                                          <p:spTgt spid="18"/>
                                        </p:tgtEl>
                                        <p:attrNameLst>
                                          <p:attrName>style.visibility</p:attrName>
                                        </p:attrNameLst>
                                      </p:cBhvr>
                                      <p:to>
                                        <p:strVal val="visible"/>
                                      </p:to>
                                    </p:set>
                                    <p:animEffect transition="in" filter="randombar(horizontal)">
                                      <p:cBhvr>
                                        <p:cTn id="22" dur="1500"/>
                                        <p:tgtEl>
                                          <p:spTgt spid="18"/>
                                        </p:tgtEl>
                                      </p:cBhvr>
                                    </p:animEffect>
                                  </p:childTnLst>
                                </p:cTn>
                              </p:par>
                              <p:par>
                                <p:cTn id="23" presetID="14" presetClass="entr" presetSubtype="10" fill="hold" grpId="0" nodeType="withEffect">
                                  <p:stCondLst>
                                    <p:cond delay="3500"/>
                                  </p:stCondLst>
                                  <p:childTnLst>
                                    <p:set>
                                      <p:cBhvr>
                                        <p:cTn id="24" dur="1" fill="hold">
                                          <p:stCondLst>
                                            <p:cond delay="0"/>
                                          </p:stCondLst>
                                        </p:cTn>
                                        <p:tgtEl>
                                          <p:spTgt spid="24"/>
                                        </p:tgtEl>
                                        <p:attrNameLst>
                                          <p:attrName>style.visibility</p:attrName>
                                        </p:attrNameLst>
                                      </p:cBhvr>
                                      <p:to>
                                        <p:strVal val="visible"/>
                                      </p:to>
                                    </p:set>
                                    <p:animEffect transition="in" filter="randombar(horizontal)">
                                      <p:cBhvr>
                                        <p:cTn id="25" dur="1500"/>
                                        <p:tgtEl>
                                          <p:spTgt spid="24"/>
                                        </p:tgtEl>
                                      </p:cBhvr>
                                    </p:animEffect>
                                  </p:childTnLst>
                                </p:cTn>
                              </p:par>
                              <p:par>
                                <p:cTn id="26" presetID="2" presetClass="entr" presetSubtype="2" fill="hold" nodeType="withEffect">
                                  <p:stCondLst>
                                    <p:cond delay="550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1+#ppt_w/2"/>
                                          </p:val>
                                        </p:tav>
                                        <p:tav tm="100000">
                                          <p:val>
                                            <p:strVal val="#ppt_x"/>
                                          </p:val>
                                        </p:tav>
                                      </p:tavLst>
                                    </p:anim>
                                    <p:anim calcmode="lin" valueType="num">
                                      <p:cBhvr additive="base">
                                        <p:cTn id="29" dur="500" fill="hold"/>
                                        <p:tgtEl>
                                          <p:spTgt spid="26"/>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550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2" grpId="0" bldLvl="0" animBg="1"/>
      <p:bldP spid="3" grpId="0" bldLvl="0" animBg="1"/>
      <p:bldP spid="17" grpId="0" bldLvl="0" animBg="1"/>
      <p:bldP spid="18" grpId="0" bldLvl="0" animBg="1"/>
      <p:bldP spid="2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100"/>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101"/>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1492108" y="299314"/>
            <a:ext cx="8594132" cy="646331"/>
            <a:chOff x="3111266" y="280264"/>
            <a:chExt cx="8594132" cy="646331"/>
          </a:xfrm>
        </p:grpSpPr>
        <p:sp>
          <p:nvSpPr>
            <p:cNvPr id="104" name="文本框 103"/>
            <p:cNvSpPr txBox="1"/>
            <p:nvPr/>
          </p:nvSpPr>
          <p:spPr>
            <a:xfrm>
              <a:off x="3111266" y="280264"/>
              <a:ext cx="184731" cy="646331"/>
            </a:xfrm>
            <a:prstGeom prst="rect">
              <a:avLst/>
            </a:prstGeom>
            <a:noFill/>
          </p:spPr>
          <p:txBody>
            <a:bodyPr wrap="none" rtlCol="0">
              <a:spAutoFit/>
              <a:scene3d>
                <a:camera prst="orthographicFront"/>
                <a:lightRig rig="threePt" dir="t"/>
              </a:scene3d>
              <a:sp3d contourW="12700"/>
            </a:bodyPr>
            <a:lstStyle/>
            <a:p>
              <a:pPr algn="ctr"/>
              <a:endParaRPr lang="zh-CN" altLang="en-US" sz="3600" b="1" dirty="0">
                <a:solidFill>
                  <a:schemeClr val="bg1"/>
                </a:solidFill>
                <a:latin typeface="+mn-ea"/>
                <a:cs typeface="经典综艺体简" panose="02010609000101010101" pitchFamily="49" charset="-122"/>
              </a:endParaRPr>
            </a:p>
          </p:txBody>
        </p:sp>
        <p:sp>
          <p:nvSpPr>
            <p:cNvPr id="105" name="文本框 104"/>
            <p:cNvSpPr txBox="1"/>
            <p:nvPr/>
          </p:nvSpPr>
          <p:spPr>
            <a:xfrm>
              <a:off x="5467268" y="578166"/>
              <a:ext cx="6238130" cy="34842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600" dirty="0">
                  <a:solidFill>
                    <a:schemeClr val="bg1">
                      <a:lumMod val="50000"/>
                    </a:schemeClr>
                  </a:solidFill>
                  <a:latin typeface="Century Gothic" panose="020B0502020202020204" pitchFamily="34" charset="0"/>
                  <a:ea typeface="+mj-ea"/>
                </a:rPr>
                <a:t>The user can demonstrate on a projector or computer</a:t>
              </a:r>
            </a:p>
          </p:txBody>
        </p:sp>
      </p:grpSp>
      <p:grpSp>
        <p:nvGrpSpPr>
          <p:cNvPr id="66" name="组合 65"/>
          <p:cNvGrpSpPr/>
          <p:nvPr/>
        </p:nvGrpSpPr>
        <p:grpSpPr>
          <a:xfrm>
            <a:off x="4556704" y="1840415"/>
            <a:ext cx="3078593" cy="3897896"/>
            <a:chOff x="4556704" y="2114031"/>
            <a:chExt cx="3078593" cy="3897896"/>
          </a:xfrm>
        </p:grpSpPr>
        <p:sp>
          <p:nvSpPr>
            <p:cNvPr id="67" name="ïšḻïďê-任意多边形: 形状 29"/>
            <p:cNvSpPr/>
            <p:nvPr/>
          </p:nvSpPr>
          <p:spPr>
            <a:xfrm rot="19336879">
              <a:off x="4871665" y="3361259"/>
              <a:ext cx="1111044" cy="2650668"/>
            </a:xfrm>
            <a:custGeom>
              <a:avLst/>
              <a:gdLst>
                <a:gd name="connsiteX0" fmla="*/ 423869 w 1242834"/>
                <a:gd name="connsiteY0" fmla="*/ 0 h 2965084"/>
                <a:gd name="connsiteX1" fmla="*/ 800778 w 1242834"/>
                <a:gd name="connsiteY1" fmla="*/ 2965084 h 2965084"/>
                <a:gd name="connsiteX2" fmla="*/ 253636 w 1242834"/>
                <a:gd name="connsiteY2" fmla="*/ 2541919 h 2965084"/>
                <a:gd name="connsiteX3" fmla="*/ 0 w 1242834"/>
                <a:gd name="connsiteY3" fmla="*/ 546595 h 2965084"/>
                <a:gd name="connsiteX4" fmla="*/ 423869 w 1242834"/>
                <a:gd name="connsiteY4" fmla="*/ 0 h 2965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34" h="2965084">
                  <a:moveTo>
                    <a:pt x="423869" y="0"/>
                  </a:moveTo>
                  <a:cubicBezTo>
                    <a:pt x="1346027" y="715108"/>
                    <a:pt x="1514696" y="2042004"/>
                    <a:pt x="800778" y="2965084"/>
                  </a:cubicBezTo>
                  <a:lnTo>
                    <a:pt x="253636" y="2541919"/>
                  </a:lnTo>
                  <a:cubicBezTo>
                    <a:pt x="734061" y="1920741"/>
                    <a:pt x="620557" y="1027821"/>
                    <a:pt x="0" y="546595"/>
                  </a:cubicBezTo>
                  <a:cubicBezTo>
                    <a:pt x="141289" y="364397"/>
                    <a:pt x="282580" y="182198"/>
                    <a:pt x="4238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ïšḻïďê-任意多边形: 形状 28"/>
            <p:cNvSpPr/>
            <p:nvPr/>
          </p:nvSpPr>
          <p:spPr>
            <a:xfrm rot="1800000">
              <a:off x="4765504" y="2114031"/>
              <a:ext cx="1254790" cy="2580505"/>
            </a:xfrm>
            <a:custGeom>
              <a:avLst/>
              <a:gdLst>
                <a:gd name="connsiteX0" fmla="*/ 521837 w 1403630"/>
                <a:gd name="connsiteY0" fmla="*/ 345072 h 2886598"/>
                <a:gd name="connsiteX1" fmla="*/ 1121301 w 1403630"/>
                <a:gd name="connsiteY1" fmla="*/ 0 h 2886598"/>
                <a:gd name="connsiteX2" fmla="*/ 345844 w 1403630"/>
                <a:gd name="connsiteY2" fmla="*/ 2886598 h 2886598"/>
                <a:gd name="connsiteX3" fmla="*/ 0 w 1403630"/>
                <a:gd name="connsiteY3" fmla="*/ 2287579 h 2886598"/>
                <a:gd name="connsiteX4" fmla="*/ 521837 w 1403630"/>
                <a:gd name="connsiteY4" fmla="*/ 345072 h 288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0" h="2886598">
                  <a:moveTo>
                    <a:pt x="521837" y="345072"/>
                  </a:moveTo>
                  <a:cubicBezTo>
                    <a:pt x="721658" y="230048"/>
                    <a:pt x="921480" y="115024"/>
                    <a:pt x="1121301" y="0"/>
                  </a:cubicBezTo>
                  <a:cubicBezTo>
                    <a:pt x="1703469" y="1011354"/>
                    <a:pt x="1356446" y="2303127"/>
                    <a:pt x="345844" y="2886598"/>
                  </a:cubicBezTo>
                  <a:lnTo>
                    <a:pt x="0" y="2287579"/>
                  </a:lnTo>
                  <a:cubicBezTo>
                    <a:pt x="680075" y="1894937"/>
                    <a:pt x="913601" y="1025652"/>
                    <a:pt x="521837" y="34507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ïšḻïďê-任意多边形: 形状 23"/>
            <p:cNvSpPr/>
            <p:nvPr/>
          </p:nvSpPr>
          <p:spPr>
            <a:xfrm>
              <a:off x="5746332" y="3755770"/>
              <a:ext cx="1888965" cy="1890606"/>
            </a:xfrm>
            <a:custGeom>
              <a:avLst/>
              <a:gdLst>
                <a:gd name="connsiteX0" fmla="*/ 2112138 w 2113030"/>
                <a:gd name="connsiteY0" fmla="*/ 0 h 2114865"/>
                <a:gd name="connsiteX1" fmla="*/ 2113030 w 2113030"/>
                <a:gd name="connsiteY1" fmla="*/ 691687 h 2114865"/>
                <a:gd name="connsiteX2" fmla="*/ 691688 w 2113030"/>
                <a:gd name="connsiteY2" fmla="*/ 2114865 h 2114865"/>
                <a:gd name="connsiteX3" fmla="*/ 0 w 2113030"/>
                <a:gd name="connsiteY3" fmla="*/ 2114865 h 2114865"/>
                <a:gd name="connsiteX4" fmla="*/ 2112138 w 2113030"/>
                <a:gd name="connsiteY4" fmla="*/ 0 h 2114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030" h="2114865">
                  <a:moveTo>
                    <a:pt x="2112138" y="0"/>
                  </a:moveTo>
                  <a:cubicBezTo>
                    <a:pt x="2112435" y="230562"/>
                    <a:pt x="2112733" y="461125"/>
                    <a:pt x="2113030" y="691687"/>
                  </a:cubicBezTo>
                  <a:cubicBezTo>
                    <a:pt x="1327748" y="692700"/>
                    <a:pt x="691688" y="1329582"/>
                    <a:pt x="691688" y="2114865"/>
                  </a:cubicBezTo>
                  <a:lnTo>
                    <a:pt x="0" y="2114865"/>
                  </a:lnTo>
                  <a:cubicBezTo>
                    <a:pt x="0" y="947922"/>
                    <a:pt x="945196" y="1505"/>
                    <a:pt x="211213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ïšḻïďê-任意多边形: 形状 27"/>
            <p:cNvSpPr/>
            <p:nvPr/>
          </p:nvSpPr>
          <p:spPr>
            <a:xfrm rot="10800000">
              <a:off x="5746332" y="2474389"/>
              <a:ext cx="1888965" cy="1890606"/>
            </a:xfrm>
            <a:custGeom>
              <a:avLst/>
              <a:gdLst>
                <a:gd name="connsiteX0" fmla="*/ 2113030 w 2113030"/>
                <a:gd name="connsiteY0" fmla="*/ 2114865 h 2114865"/>
                <a:gd name="connsiteX1" fmla="*/ 1421342 w 2113030"/>
                <a:gd name="connsiteY1" fmla="*/ 2114865 h 2114865"/>
                <a:gd name="connsiteX2" fmla="*/ 0 w 2113030"/>
                <a:gd name="connsiteY2" fmla="*/ 691687 h 2114865"/>
                <a:gd name="connsiteX3" fmla="*/ 892 w 2113030"/>
                <a:gd name="connsiteY3" fmla="*/ 0 h 2114865"/>
                <a:gd name="connsiteX4" fmla="*/ 2113030 w 2113030"/>
                <a:gd name="connsiteY4" fmla="*/ 2114865 h 2114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030" h="2114865">
                  <a:moveTo>
                    <a:pt x="2113030" y="2114865"/>
                  </a:moveTo>
                  <a:lnTo>
                    <a:pt x="1421342" y="2114865"/>
                  </a:lnTo>
                  <a:cubicBezTo>
                    <a:pt x="1421342" y="1329582"/>
                    <a:pt x="785282" y="692700"/>
                    <a:pt x="0" y="691687"/>
                  </a:cubicBezTo>
                  <a:cubicBezTo>
                    <a:pt x="297" y="461125"/>
                    <a:pt x="595" y="230562"/>
                    <a:pt x="892" y="0"/>
                  </a:cubicBezTo>
                  <a:cubicBezTo>
                    <a:pt x="1167834" y="1505"/>
                    <a:pt x="2113030" y="947922"/>
                    <a:pt x="2113030" y="211486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8" name="ïšḻïďê-Freeform 428"/>
            <p:cNvSpPr/>
            <p:nvPr/>
          </p:nvSpPr>
          <p:spPr bwMode="auto">
            <a:xfrm>
              <a:off x="5953146" y="5188967"/>
              <a:ext cx="339967" cy="327450"/>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endParaRPr lang="en-US" sz="7200"/>
            </a:p>
          </p:txBody>
        </p:sp>
        <p:sp>
          <p:nvSpPr>
            <p:cNvPr id="109" name="ïšḻïďê-Freeform 70"/>
            <p:cNvSpPr>
              <a:spLocks noEditPoints="1"/>
            </p:cNvSpPr>
            <p:nvPr/>
          </p:nvSpPr>
          <p:spPr bwMode="auto">
            <a:xfrm>
              <a:off x="4556704" y="3892789"/>
              <a:ext cx="339967" cy="327450"/>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vert="horz" wrap="square" lIns="288000" tIns="91416" rIns="182832" bIns="91416" numCol="1" anchor="t" anchorCtr="0" compatLnSpc="1"/>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defTabSz="1828165">
                <a:lnSpc>
                  <a:spcPct val="150000"/>
                </a:lnSpc>
              </a:pPr>
              <a:endParaRPr lang="en-GB" sz="3600" kern="0" dirty="0">
                <a:solidFill>
                  <a:sysClr val="windowText" lastClr="000000"/>
                </a:solidFill>
                <a:cs typeface="+mn-ea"/>
                <a:sym typeface="+mn-lt"/>
              </a:endParaRPr>
            </a:p>
          </p:txBody>
        </p:sp>
        <p:sp>
          <p:nvSpPr>
            <p:cNvPr id="110" name="ïšḻïďê-university7"/>
            <p:cNvSpPr/>
            <p:nvPr/>
          </p:nvSpPr>
          <p:spPr bwMode="auto">
            <a:xfrm>
              <a:off x="5953146" y="2578482"/>
              <a:ext cx="339967" cy="327450"/>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p:spPr>
          <p:txBody>
            <a:bodyPr vert="horz" wrap="square" lIns="91440" tIns="45720" rIns="91440" bIns="45720" numCol="1" anchor="t" anchorCtr="0" compatLnSpc="1">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endParaRPr lang="zh-CN" altLang="en-US" dirty="0"/>
            </a:p>
          </p:txBody>
        </p:sp>
        <p:sp>
          <p:nvSpPr>
            <p:cNvPr id="111" name="ïšḻïďê-AutoShape 75"/>
            <p:cNvSpPr/>
            <p:nvPr/>
          </p:nvSpPr>
          <p:spPr bwMode="auto">
            <a:xfrm>
              <a:off x="7213997" y="3896918"/>
              <a:ext cx="339967" cy="327450"/>
            </a:xfrm>
            <a:custGeom>
              <a:avLst/>
              <a:gdLst>
                <a:gd name="connsiteX0" fmla="*/ 0 w 582235"/>
                <a:gd name="connsiteY0" fmla="*/ 404481 h 606722"/>
                <a:gd name="connsiteX1" fmla="*/ 101261 w 582235"/>
                <a:gd name="connsiteY1" fmla="*/ 404481 h 606722"/>
                <a:gd name="connsiteX2" fmla="*/ 101261 w 582235"/>
                <a:gd name="connsiteY2" fmla="*/ 606722 h 606722"/>
                <a:gd name="connsiteX3" fmla="*/ 0 w 582235"/>
                <a:gd name="connsiteY3" fmla="*/ 606722 h 606722"/>
                <a:gd name="connsiteX4" fmla="*/ 151927 w 582235"/>
                <a:gd name="connsiteY4" fmla="*/ 328623 h 606722"/>
                <a:gd name="connsiteX5" fmla="*/ 253188 w 582235"/>
                <a:gd name="connsiteY5" fmla="*/ 328623 h 606722"/>
                <a:gd name="connsiteX6" fmla="*/ 253188 w 582235"/>
                <a:gd name="connsiteY6" fmla="*/ 606722 h 606722"/>
                <a:gd name="connsiteX7" fmla="*/ 151927 w 582235"/>
                <a:gd name="connsiteY7" fmla="*/ 606722 h 606722"/>
                <a:gd name="connsiteX8" fmla="*/ 303855 w 582235"/>
                <a:gd name="connsiteY8" fmla="*/ 252766 h 606722"/>
                <a:gd name="connsiteX9" fmla="*/ 405046 w 582235"/>
                <a:gd name="connsiteY9" fmla="*/ 252766 h 606722"/>
                <a:gd name="connsiteX10" fmla="*/ 405046 w 582235"/>
                <a:gd name="connsiteY10" fmla="*/ 606722 h 606722"/>
                <a:gd name="connsiteX11" fmla="*/ 303855 w 582235"/>
                <a:gd name="connsiteY11" fmla="*/ 606722 h 606722"/>
                <a:gd name="connsiteX12" fmla="*/ 455711 w 582235"/>
                <a:gd name="connsiteY12" fmla="*/ 202241 h 606722"/>
                <a:gd name="connsiteX13" fmla="*/ 556972 w 582235"/>
                <a:gd name="connsiteY13" fmla="*/ 202241 h 606722"/>
                <a:gd name="connsiteX14" fmla="*/ 556972 w 582235"/>
                <a:gd name="connsiteY14" fmla="*/ 606722 h 606722"/>
                <a:gd name="connsiteX15" fmla="*/ 455711 w 582235"/>
                <a:gd name="connsiteY15" fmla="*/ 606722 h 606722"/>
                <a:gd name="connsiteX16" fmla="*/ 455697 w 582235"/>
                <a:gd name="connsiteY16" fmla="*/ 0 h 606722"/>
                <a:gd name="connsiteX17" fmla="*/ 556785 w 582235"/>
                <a:gd name="connsiteY17" fmla="*/ 0 h 606722"/>
                <a:gd name="connsiteX18" fmla="*/ 556874 w 582235"/>
                <a:gd name="connsiteY18" fmla="*/ 0 h 606722"/>
                <a:gd name="connsiteX19" fmla="*/ 556963 w 582235"/>
                <a:gd name="connsiteY19" fmla="*/ 0 h 606722"/>
                <a:gd name="connsiteX20" fmla="*/ 557675 w 582235"/>
                <a:gd name="connsiteY20" fmla="*/ 0 h 606722"/>
                <a:gd name="connsiteX21" fmla="*/ 559366 w 582235"/>
                <a:gd name="connsiteY21" fmla="*/ 89 h 606722"/>
                <a:gd name="connsiteX22" fmla="*/ 560611 w 582235"/>
                <a:gd name="connsiteY22" fmla="*/ 267 h 606722"/>
                <a:gd name="connsiteX23" fmla="*/ 561857 w 582235"/>
                <a:gd name="connsiteY23" fmla="*/ 444 h 606722"/>
                <a:gd name="connsiteX24" fmla="*/ 563192 w 582235"/>
                <a:gd name="connsiteY24" fmla="*/ 800 h 606722"/>
                <a:gd name="connsiteX25" fmla="*/ 564171 w 582235"/>
                <a:gd name="connsiteY25" fmla="*/ 1067 h 606722"/>
                <a:gd name="connsiteX26" fmla="*/ 565506 w 582235"/>
                <a:gd name="connsiteY26" fmla="*/ 1511 h 606722"/>
                <a:gd name="connsiteX27" fmla="*/ 566574 w 582235"/>
                <a:gd name="connsiteY27" fmla="*/ 1867 h 606722"/>
                <a:gd name="connsiteX28" fmla="*/ 567730 w 582235"/>
                <a:gd name="connsiteY28" fmla="*/ 2400 h 606722"/>
                <a:gd name="connsiteX29" fmla="*/ 568798 w 582235"/>
                <a:gd name="connsiteY29" fmla="*/ 2933 h 606722"/>
                <a:gd name="connsiteX30" fmla="*/ 569777 w 582235"/>
                <a:gd name="connsiteY30" fmla="*/ 3467 h 606722"/>
                <a:gd name="connsiteX31" fmla="*/ 570934 w 582235"/>
                <a:gd name="connsiteY31" fmla="*/ 4178 h 606722"/>
                <a:gd name="connsiteX32" fmla="*/ 571824 w 582235"/>
                <a:gd name="connsiteY32" fmla="*/ 4800 h 606722"/>
                <a:gd name="connsiteX33" fmla="*/ 572891 w 582235"/>
                <a:gd name="connsiteY33" fmla="*/ 5689 h 606722"/>
                <a:gd name="connsiteX34" fmla="*/ 573781 w 582235"/>
                <a:gd name="connsiteY34" fmla="*/ 6489 h 606722"/>
                <a:gd name="connsiteX35" fmla="*/ 574760 w 582235"/>
                <a:gd name="connsiteY35" fmla="*/ 7289 h 606722"/>
                <a:gd name="connsiteX36" fmla="*/ 575917 w 582235"/>
                <a:gd name="connsiteY36" fmla="*/ 8533 h 606722"/>
                <a:gd name="connsiteX37" fmla="*/ 576451 w 582235"/>
                <a:gd name="connsiteY37" fmla="*/ 9066 h 606722"/>
                <a:gd name="connsiteX38" fmla="*/ 576451 w 582235"/>
                <a:gd name="connsiteY38" fmla="*/ 9155 h 606722"/>
                <a:gd name="connsiteX39" fmla="*/ 577964 w 582235"/>
                <a:gd name="connsiteY39" fmla="*/ 11200 h 606722"/>
                <a:gd name="connsiteX40" fmla="*/ 578053 w 582235"/>
                <a:gd name="connsiteY40" fmla="*/ 11289 h 606722"/>
                <a:gd name="connsiteX41" fmla="*/ 579209 w 582235"/>
                <a:gd name="connsiteY41" fmla="*/ 13244 h 606722"/>
                <a:gd name="connsiteX42" fmla="*/ 579743 w 582235"/>
                <a:gd name="connsiteY42" fmla="*/ 14222 h 606722"/>
                <a:gd name="connsiteX43" fmla="*/ 580277 w 582235"/>
                <a:gd name="connsiteY43" fmla="*/ 15555 h 606722"/>
                <a:gd name="connsiteX44" fmla="*/ 580722 w 582235"/>
                <a:gd name="connsiteY44" fmla="*/ 16711 h 606722"/>
                <a:gd name="connsiteX45" fmla="*/ 581167 w 582235"/>
                <a:gd name="connsiteY45" fmla="*/ 17866 h 606722"/>
                <a:gd name="connsiteX46" fmla="*/ 581523 w 582235"/>
                <a:gd name="connsiteY46" fmla="*/ 19199 h 606722"/>
                <a:gd name="connsiteX47" fmla="*/ 581790 w 582235"/>
                <a:gd name="connsiteY47" fmla="*/ 20266 h 606722"/>
                <a:gd name="connsiteX48" fmla="*/ 582146 w 582235"/>
                <a:gd name="connsiteY48" fmla="*/ 22488 h 606722"/>
                <a:gd name="connsiteX49" fmla="*/ 582146 w 582235"/>
                <a:gd name="connsiteY49" fmla="*/ 22666 h 606722"/>
                <a:gd name="connsiteX50" fmla="*/ 582235 w 582235"/>
                <a:gd name="connsiteY50" fmla="*/ 25244 h 606722"/>
                <a:gd name="connsiteX51" fmla="*/ 582235 w 582235"/>
                <a:gd name="connsiteY51" fmla="*/ 126396 h 606722"/>
                <a:gd name="connsiteX52" fmla="*/ 556963 w 582235"/>
                <a:gd name="connsiteY52" fmla="*/ 151728 h 606722"/>
                <a:gd name="connsiteX53" fmla="*/ 531691 w 582235"/>
                <a:gd name="connsiteY53" fmla="*/ 126396 h 606722"/>
                <a:gd name="connsiteX54" fmla="*/ 531691 w 582235"/>
                <a:gd name="connsiteY54" fmla="*/ 79286 h 606722"/>
                <a:gd name="connsiteX55" fmla="*/ 421260 w 582235"/>
                <a:gd name="connsiteY55" fmla="*/ 171106 h 606722"/>
                <a:gd name="connsiteX56" fmla="*/ 385666 w 582235"/>
                <a:gd name="connsiteY56" fmla="*/ 167906 h 606722"/>
                <a:gd name="connsiteX57" fmla="*/ 388869 w 582235"/>
                <a:gd name="connsiteY57" fmla="*/ 132262 h 606722"/>
                <a:gd name="connsiteX58" fmla="*/ 487020 w 582235"/>
                <a:gd name="connsiteY58" fmla="*/ 50576 h 606722"/>
                <a:gd name="connsiteX59" fmla="*/ 455697 w 582235"/>
                <a:gd name="connsiteY59" fmla="*/ 50576 h 606722"/>
                <a:gd name="connsiteX60" fmla="*/ 430425 w 582235"/>
                <a:gd name="connsiteY60" fmla="*/ 25244 h 606722"/>
                <a:gd name="connsiteX61" fmla="*/ 455697 w 582235"/>
                <a:gd name="connsiteY6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2235" h="606722">
                  <a:moveTo>
                    <a:pt x="0" y="404481"/>
                  </a:moveTo>
                  <a:lnTo>
                    <a:pt x="101261" y="404481"/>
                  </a:lnTo>
                  <a:lnTo>
                    <a:pt x="101261" y="606722"/>
                  </a:lnTo>
                  <a:lnTo>
                    <a:pt x="0" y="606722"/>
                  </a:lnTo>
                  <a:close/>
                  <a:moveTo>
                    <a:pt x="151927" y="328623"/>
                  </a:moveTo>
                  <a:lnTo>
                    <a:pt x="253188" y="328623"/>
                  </a:lnTo>
                  <a:lnTo>
                    <a:pt x="253188" y="606722"/>
                  </a:lnTo>
                  <a:lnTo>
                    <a:pt x="151927" y="606722"/>
                  </a:lnTo>
                  <a:close/>
                  <a:moveTo>
                    <a:pt x="303855" y="252766"/>
                  </a:moveTo>
                  <a:lnTo>
                    <a:pt x="405046" y="252766"/>
                  </a:lnTo>
                  <a:lnTo>
                    <a:pt x="405046" y="606722"/>
                  </a:lnTo>
                  <a:lnTo>
                    <a:pt x="303855" y="606722"/>
                  </a:lnTo>
                  <a:close/>
                  <a:moveTo>
                    <a:pt x="455711" y="202241"/>
                  </a:moveTo>
                  <a:lnTo>
                    <a:pt x="556972" y="202241"/>
                  </a:lnTo>
                  <a:lnTo>
                    <a:pt x="556972" y="606722"/>
                  </a:lnTo>
                  <a:lnTo>
                    <a:pt x="455711" y="606722"/>
                  </a:lnTo>
                  <a:close/>
                  <a:moveTo>
                    <a:pt x="455697" y="0"/>
                  </a:moveTo>
                  <a:lnTo>
                    <a:pt x="556785" y="0"/>
                  </a:lnTo>
                  <a:lnTo>
                    <a:pt x="556874" y="0"/>
                  </a:lnTo>
                  <a:lnTo>
                    <a:pt x="556963" y="0"/>
                  </a:lnTo>
                  <a:cubicBezTo>
                    <a:pt x="557230" y="0"/>
                    <a:pt x="557408" y="0"/>
                    <a:pt x="557675" y="0"/>
                  </a:cubicBezTo>
                  <a:cubicBezTo>
                    <a:pt x="558298" y="89"/>
                    <a:pt x="558832" y="89"/>
                    <a:pt x="559366" y="89"/>
                  </a:cubicBezTo>
                  <a:cubicBezTo>
                    <a:pt x="559811" y="178"/>
                    <a:pt x="560256" y="267"/>
                    <a:pt x="560611" y="267"/>
                  </a:cubicBezTo>
                  <a:cubicBezTo>
                    <a:pt x="561056" y="356"/>
                    <a:pt x="561412" y="444"/>
                    <a:pt x="561857" y="444"/>
                  </a:cubicBezTo>
                  <a:cubicBezTo>
                    <a:pt x="562302" y="533"/>
                    <a:pt x="562747" y="711"/>
                    <a:pt x="563192" y="800"/>
                  </a:cubicBezTo>
                  <a:cubicBezTo>
                    <a:pt x="563548" y="889"/>
                    <a:pt x="563904" y="978"/>
                    <a:pt x="564171" y="1067"/>
                  </a:cubicBezTo>
                  <a:cubicBezTo>
                    <a:pt x="564616" y="1156"/>
                    <a:pt x="565061" y="1333"/>
                    <a:pt x="565506" y="1511"/>
                  </a:cubicBezTo>
                  <a:cubicBezTo>
                    <a:pt x="565862" y="1600"/>
                    <a:pt x="566218" y="1778"/>
                    <a:pt x="566574" y="1867"/>
                  </a:cubicBezTo>
                  <a:cubicBezTo>
                    <a:pt x="566929" y="2044"/>
                    <a:pt x="567285" y="2222"/>
                    <a:pt x="567730" y="2400"/>
                  </a:cubicBezTo>
                  <a:cubicBezTo>
                    <a:pt x="568086" y="2578"/>
                    <a:pt x="568442" y="2755"/>
                    <a:pt x="568798" y="2933"/>
                  </a:cubicBezTo>
                  <a:cubicBezTo>
                    <a:pt x="569154" y="3111"/>
                    <a:pt x="569421" y="3289"/>
                    <a:pt x="569777" y="3467"/>
                  </a:cubicBezTo>
                  <a:cubicBezTo>
                    <a:pt x="570133" y="3733"/>
                    <a:pt x="570578" y="4000"/>
                    <a:pt x="570934" y="4178"/>
                  </a:cubicBezTo>
                  <a:cubicBezTo>
                    <a:pt x="571201" y="4444"/>
                    <a:pt x="571557" y="4622"/>
                    <a:pt x="571824" y="4800"/>
                  </a:cubicBezTo>
                  <a:cubicBezTo>
                    <a:pt x="572180" y="5155"/>
                    <a:pt x="572536" y="5422"/>
                    <a:pt x="572891" y="5689"/>
                  </a:cubicBezTo>
                  <a:cubicBezTo>
                    <a:pt x="573247" y="5955"/>
                    <a:pt x="573514" y="6222"/>
                    <a:pt x="573781" y="6489"/>
                  </a:cubicBezTo>
                  <a:cubicBezTo>
                    <a:pt x="574137" y="6755"/>
                    <a:pt x="574493" y="7022"/>
                    <a:pt x="574760" y="7289"/>
                  </a:cubicBezTo>
                  <a:cubicBezTo>
                    <a:pt x="575205" y="7733"/>
                    <a:pt x="575561" y="8178"/>
                    <a:pt x="575917" y="8533"/>
                  </a:cubicBezTo>
                  <a:cubicBezTo>
                    <a:pt x="576095" y="8711"/>
                    <a:pt x="576273" y="8889"/>
                    <a:pt x="576451" y="9066"/>
                  </a:cubicBezTo>
                  <a:cubicBezTo>
                    <a:pt x="576451" y="9155"/>
                    <a:pt x="576451" y="9155"/>
                    <a:pt x="576451" y="9155"/>
                  </a:cubicBezTo>
                  <a:cubicBezTo>
                    <a:pt x="576985" y="9777"/>
                    <a:pt x="577519" y="10489"/>
                    <a:pt x="577964" y="11200"/>
                  </a:cubicBezTo>
                  <a:cubicBezTo>
                    <a:pt x="577964" y="11200"/>
                    <a:pt x="578053" y="11289"/>
                    <a:pt x="578053" y="11289"/>
                  </a:cubicBezTo>
                  <a:cubicBezTo>
                    <a:pt x="578498" y="12000"/>
                    <a:pt x="578854" y="12622"/>
                    <a:pt x="579209" y="13244"/>
                  </a:cubicBezTo>
                  <a:cubicBezTo>
                    <a:pt x="579387" y="13600"/>
                    <a:pt x="579565" y="13955"/>
                    <a:pt x="579743" y="14222"/>
                  </a:cubicBezTo>
                  <a:cubicBezTo>
                    <a:pt x="579921" y="14666"/>
                    <a:pt x="580099" y="15111"/>
                    <a:pt x="580277" y="15555"/>
                  </a:cubicBezTo>
                  <a:cubicBezTo>
                    <a:pt x="580455" y="15911"/>
                    <a:pt x="580633" y="16266"/>
                    <a:pt x="580722" y="16711"/>
                  </a:cubicBezTo>
                  <a:cubicBezTo>
                    <a:pt x="580900" y="17066"/>
                    <a:pt x="581078" y="17422"/>
                    <a:pt x="581167" y="17866"/>
                  </a:cubicBezTo>
                  <a:cubicBezTo>
                    <a:pt x="581256" y="18311"/>
                    <a:pt x="581434" y="18755"/>
                    <a:pt x="581523" y="19199"/>
                  </a:cubicBezTo>
                  <a:cubicBezTo>
                    <a:pt x="581612" y="19555"/>
                    <a:pt x="581701" y="19910"/>
                    <a:pt x="581790" y="20266"/>
                  </a:cubicBezTo>
                  <a:cubicBezTo>
                    <a:pt x="581879" y="20977"/>
                    <a:pt x="582057" y="21777"/>
                    <a:pt x="582146" y="22488"/>
                  </a:cubicBezTo>
                  <a:cubicBezTo>
                    <a:pt x="582146" y="22577"/>
                    <a:pt x="582146" y="22666"/>
                    <a:pt x="582146" y="22666"/>
                  </a:cubicBezTo>
                  <a:cubicBezTo>
                    <a:pt x="582235" y="23555"/>
                    <a:pt x="582235" y="24355"/>
                    <a:pt x="582235" y="25244"/>
                  </a:cubicBezTo>
                  <a:lnTo>
                    <a:pt x="582235" y="126396"/>
                  </a:lnTo>
                  <a:cubicBezTo>
                    <a:pt x="582235" y="140351"/>
                    <a:pt x="570934" y="151728"/>
                    <a:pt x="556963" y="151728"/>
                  </a:cubicBezTo>
                  <a:cubicBezTo>
                    <a:pt x="542992" y="151728"/>
                    <a:pt x="531691" y="140351"/>
                    <a:pt x="531691" y="126396"/>
                  </a:cubicBezTo>
                  <a:lnTo>
                    <a:pt x="531691" y="79286"/>
                  </a:lnTo>
                  <a:lnTo>
                    <a:pt x="421260" y="171106"/>
                  </a:lnTo>
                  <a:cubicBezTo>
                    <a:pt x="410582" y="180083"/>
                    <a:pt x="394564" y="178572"/>
                    <a:pt x="385666" y="167906"/>
                  </a:cubicBezTo>
                  <a:cubicBezTo>
                    <a:pt x="376678" y="157150"/>
                    <a:pt x="378191" y="141240"/>
                    <a:pt x="388869" y="132262"/>
                  </a:cubicBezTo>
                  <a:lnTo>
                    <a:pt x="487020" y="50576"/>
                  </a:lnTo>
                  <a:lnTo>
                    <a:pt x="455697" y="50576"/>
                  </a:lnTo>
                  <a:cubicBezTo>
                    <a:pt x="441727" y="50576"/>
                    <a:pt x="430425" y="39288"/>
                    <a:pt x="430425" y="25244"/>
                  </a:cubicBezTo>
                  <a:cubicBezTo>
                    <a:pt x="430425" y="11289"/>
                    <a:pt x="441727" y="0"/>
                    <a:pt x="455697" y="0"/>
                  </a:cubicBezTo>
                  <a:close/>
                </a:path>
              </a:pathLst>
            </a:custGeom>
            <a:solidFill>
              <a:schemeClr val="bg1"/>
            </a:solidFill>
            <a:ln>
              <a:noFill/>
            </a:ln>
            <a:effectLst/>
          </p:spPr>
          <p:txBody>
            <a:bodyPr lIns="121888" tIns="121888" rIns="121888" bIns="121888"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fontAlgn="base" hangingPunct="0">
                <a:spcBef>
                  <a:spcPct val="0"/>
                </a:spcBef>
                <a:spcAft>
                  <a:spcPct val="0"/>
                </a:spcAft>
              </a:pPr>
              <a:endParaRPr lang="zh-CN" altLang="zh-CN" sz="6400">
                <a:solidFill>
                  <a:srgbClr val="000000"/>
                </a:solidFill>
                <a:latin typeface="Calibri" panose="020F0502020204030204" pitchFamily="34" charset="0"/>
                <a:cs typeface="Calibri" panose="020F0502020204030204" pitchFamily="34" charset="0"/>
                <a:sym typeface="Calibri" panose="020F0502020204030204" pitchFamily="34" charset="0"/>
              </a:endParaRPr>
            </a:p>
          </p:txBody>
        </p:sp>
      </p:grpSp>
      <p:grpSp>
        <p:nvGrpSpPr>
          <p:cNvPr id="112" name="组合 111"/>
          <p:cNvGrpSpPr/>
          <p:nvPr/>
        </p:nvGrpSpPr>
        <p:grpSpPr>
          <a:xfrm>
            <a:off x="7026927" y="1928925"/>
            <a:ext cx="4224337" cy="988437"/>
            <a:chOff x="5354322" y="1967781"/>
            <a:chExt cx="4224337" cy="988437"/>
          </a:xfrm>
        </p:grpSpPr>
        <p:sp>
          <p:nvSpPr>
            <p:cNvPr id="113" name="矩形 112"/>
            <p:cNvSpPr/>
            <p:nvPr/>
          </p:nvSpPr>
          <p:spPr>
            <a:xfrm>
              <a:off x="5354322" y="2346820"/>
              <a:ext cx="4224337"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65000"/>
                      <a:lumOff val="35000"/>
                    </a:schemeClr>
                  </a:solidFill>
                </a:rPr>
                <a:t>用户可以在投影仪或者计算机上可以将演示文稿打印出来制作成胶片以便应用到更广泛的领域中</a:t>
              </a:r>
            </a:p>
          </p:txBody>
        </p:sp>
        <p:sp>
          <p:nvSpPr>
            <p:cNvPr id="114" name="矩形 113"/>
            <p:cNvSpPr/>
            <p:nvPr/>
          </p:nvSpPr>
          <p:spPr>
            <a:xfrm>
              <a:off x="5354323" y="1967781"/>
              <a:ext cx="2084387" cy="461665"/>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a:solidFill>
                    <a:schemeClr val="tx1">
                      <a:lumMod val="65000"/>
                      <a:lumOff val="35000"/>
                    </a:schemeClr>
                  </a:solidFill>
                </a:rPr>
                <a:t>标题文字添加</a:t>
              </a:r>
            </a:p>
          </p:txBody>
        </p:sp>
      </p:grpSp>
      <p:grpSp>
        <p:nvGrpSpPr>
          <p:cNvPr id="115" name="组合 114"/>
          <p:cNvGrpSpPr/>
          <p:nvPr/>
        </p:nvGrpSpPr>
        <p:grpSpPr>
          <a:xfrm>
            <a:off x="7026927" y="4561757"/>
            <a:ext cx="4224337" cy="988437"/>
            <a:chOff x="5354322" y="1967781"/>
            <a:chExt cx="4224337" cy="988437"/>
          </a:xfrm>
        </p:grpSpPr>
        <p:sp>
          <p:nvSpPr>
            <p:cNvPr id="116" name="矩形 115"/>
            <p:cNvSpPr/>
            <p:nvPr/>
          </p:nvSpPr>
          <p:spPr>
            <a:xfrm>
              <a:off x="5354322" y="2346820"/>
              <a:ext cx="4224337"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65000"/>
                      <a:lumOff val="35000"/>
                    </a:schemeClr>
                  </a:solidFill>
                </a:rPr>
                <a:t>用户可以在投影仪或者计算机上可以将演示文稿打印出来制作成胶片以便应用到更广泛的领域中</a:t>
              </a:r>
            </a:p>
          </p:txBody>
        </p:sp>
        <p:sp>
          <p:nvSpPr>
            <p:cNvPr id="117" name="矩形 116"/>
            <p:cNvSpPr/>
            <p:nvPr/>
          </p:nvSpPr>
          <p:spPr>
            <a:xfrm>
              <a:off x="5354323" y="1967781"/>
              <a:ext cx="2084387" cy="429861"/>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a:solidFill>
                    <a:schemeClr val="tx1">
                      <a:lumMod val="65000"/>
                      <a:lumOff val="35000"/>
                    </a:schemeClr>
                  </a:solidFill>
                </a:rPr>
                <a:t>标题文字添加</a:t>
              </a:r>
            </a:p>
          </p:txBody>
        </p:sp>
      </p:grpSp>
      <p:grpSp>
        <p:nvGrpSpPr>
          <p:cNvPr id="118" name="组合 117"/>
          <p:cNvGrpSpPr/>
          <p:nvPr/>
        </p:nvGrpSpPr>
        <p:grpSpPr>
          <a:xfrm>
            <a:off x="1005308" y="1928925"/>
            <a:ext cx="4224337" cy="988437"/>
            <a:chOff x="5354322" y="1967781"/>
            <a:chExt cx="4224337" cy="988437"/>
          </a:xfrm>
        </p:grpSpPr>
        <p:sp>
          <p:nvSpPr>
            <p:cNvPr id="119" name="矩形 118"/>
            <p:cNvSpPr/>
            <p:nvPr/>
          </p:nvSpPr>
          <p:spPr>
            <a:xfrm>
              <a:off x="5354322" y="2346820"/>
              <a:ext cx="4224337"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solidFill>
                    <a:schemeClr val="tx1">
                      <a:lumMod val="65000"/>
                      <a:lumOff val="35000"/>
                    </a:schemeClr>
                  </a:solidFill>
                </a:rPr>
                <a:t>用户可以在投影仪或者计算机上可以将演示文稿打印出来制作成胶片以便应用到更广泛的领域中</a:t>
              </a:r>
            </a:p>
          </p:txBody>
        </p:sp>
        <p:sp>
          <p:nvSpPr>
            <p:cNvPr id="120" name="矩形 119"/>
            <p:cNvSpPr/>
            <p:nvPr/>
          </p:nvSpPr>
          <p:spPr>
            <a:xfrm>
              <a:off x="7494272" y="1967781"/>
              <a:ext cx="2084387" cy="46166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2000" b="1" dirty="0">
                  <a:solidFill>
                    <a:schemeClr val="tx1">
                      <a:lumMod val="65000"/>
                      <a:lumOff val="35000"/>
                    </a:schemeClr>
                  </a:solidFill>
                </a:rPr>
                <a:t>标题文字添加</a:t>
              </a:r>
            </a:p>
          </p:txBody>
        </p:sp>
      </p:grpSp>
      <p:grpSp>
        <p:nvGrpSpPr>
          <p:cNvPr id="121" name="组合 120"/>
          <p:cNvGrpSpPr/>
          <p:nvPr/>
        </p:nvGrpSpPr>
        <p:grpSpPr>
          <a:xfrm>
            <a:off x="1005308" y="4561757"/>
            <a:ext cx="4224337" cy="988437"/>
            <a:chOff x="5354322" y="1967781"/>
            <a:chExt cx="4224337" cy="988437"/>
          </a:xfrm>
        </p:grpSpPr>
        <p:sp>
          <p:nvSpPr>
            <p:cNvPr id="122" name="矩形 121"/>
            <p:cNvSpPr/>
            <p:nvPr/>
          </p:nvSpPr>
          <p:spPr>
            <a:xfrm>
              <a:off x="5354322" y="2346820"/>
              <a:ext cx="4224337"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solidFill>
                    <a:schemeClr val="tx1">
                      <a:lumMod val="65000"/>
                      <a:lumOff val="35000"/>
                    </a:schemeClr>
                  </a:solidFill>
                </a:rPr>
                <a:t>用户可以在投影仪或者计算机上可以将演示文稿打印出来制作成胶片以便应用到更广泛的领域中</a:t>
              </a:r>
            </a:p>
          </p:txBody>
        </p:sp>
        <p:sp>
          <p:nvSpPr>
            <p:cNvPr id="123" name="矩形 122"/>
            <p:cNvSpPr/>
            <p:nvPr/>
          </p:nvSpPr>
          <p:spPr>
            <a:xfrm>
              <a:off x="7494272" y="1967781"/>
              <a:ext cx="2084387" cy="46166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2000" b="1" dirty="0">
                  <a:solidFill>
                    <a:schemeClr val="tx1">
                      <a:lumMod val="65000"/>
                      <a:lumOff val="35000"/>
                    </a:schemeClr>
                  </a:solidFill>
                </a:rPr>
                <a:t>标题文字添加</a:t>
              </a:r>
            </a:p>
          </p:txBody>
        </p:sp>
      </p:grpSp>
      <p:sp>
        <p:nvSpPr>
          <p:cNvPr id="29" name="文本框 28">
            <a:extLst>
              <a:ext uri="{FF2B5EF4-FFF2-40B4-BE49-F238E27FC236}">
                <a16:creationId xmlns:a16="http://schemas.microsoft.com/office/drawing/2014/main" id="{BE9E5367-A5F9-4319-9B8F-C1B3B7A64B8B}"/>
              </a:ext>
            </a:extLst>
          </p:cNvPr>
          <p:cNvSpPr txBox="1"/>
          <p:nvPr/>
        </p:nvSpPr>
        <p:spPr>
          <a:xfrm>
            <a:off x="568812" y="299314"/>
            <a:ext cx="2031326"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latin typeface="+mn-ea"/>
                <a:cs typeface="经典综艺体简" panose="02010609000101010101" pitchFamily="49" charset="-122"/>
              </a:rPr>
              <a:t>输入文字</a:t>
            </a:r>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112"/>
                                        </p:tgtEl>
                                        <p:attrNameLst>
                                          <p:attrName>style.visibility</p:attrName>
                                        </p:attrNameLst>
                                      </p:cBhvr>
                                      <p:to>
                                        <p:strVal val="visible"/>
                                      </p:to>
                                    </p:set>
                                    <p:anim calcmode="lin" valueType="num">
                                      <p:cBhvr additive="base">
                                        <p:cTn id="13" dur="500" fill="hold"/>
                                        <p:tgtEl>
                                          <p:spTgt spid="112"/>
                                        </p:tgtEl>
                                        <p:attrNameLst>
                                          <p:attrName>ppt_x</p:attrName>
                                        </p:attrNameLst>
                                      </p:cBhvr>
                                      <p:tavLst>
                                        <p:tav tm="0">
                                          <p:val>
                                            <p:strVal val="0-#ppt_w/2"/>
                                          </p:val>
                                        </p:tav>
                                        <p:tav tm="100000">
                                          <p:val>
                                            <p:strVal val="#ppt_x"/>
                                          </p:val>
                                        </p:tav>
                                      </p:tavLst>
                                    </p:anim>
                                    <p:anim calcmode="lin" valueType="num">
                                      <p:cBhvr additive="base">
                                        <p:cTn id="14" dur="500" fill="hold"/>
                                        <p:tgtEl>
                                          <p:spTgt spid="112"/>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anim calcmode="lin" valueType="num">
                                      <p:cBhvr additive="base">
                                        <p:cTn id="17" dur="500" fill="hold"/>
                                        <p:tgtEl>
                                          <p:spTgt spid="115"/>
                                        </p:tgtEl>
                                        <p:attrNameLst>
                                          <p:attrName>ppt_x</p:attrName>
                                        </p:attrNameLst>
                                      </p:cBhvr>
                                      <p:tavLst>
                                        <p:tav tm="0">
                                          <p:val>
                                            <p:strVal val="0-#ppt_w/2"/>
                                          </p:val>
                                        </p:tav>
                                        <p:tav tm="100000">
                                          <p:val>
                                            <p:strVal val="#ppt_x"/>
                                          </p:val>
                                        </p:tav>
                                      </p:tavLst>
                                    </p:anim>
                                    <p:anim calcmode="lin" valueType="num">
                                      <p:cBhvr additive="base">
                                        <p:cTn id="18" dur="500" fill="hold"/>
                                        <p:tgtEl>
                                          <p:spTgt spid="115"/>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18"/>
                                        </p:tgtEl>
                                        <p:attrNameLst>
                                          <p:attrName>style.visibility</p:attrName>
                                        </p:attrNameLst>
                                      </p:cBhvr>
                                      <p:to>
                                        <p:strVal val="visible"/>
                                      </p:to>
                                    </p:set>
                                    <p:anim calcmode="lin" valueType="num">
                                      <p:cBhvr additive="base">
                                        <p:cTn id="21" dur="500" fill="hold"/>
                                        <p:tgtEl>
                                          <p:spTgt spid="118"/>
                                        </p:tgtEl>
                                        <p:attrNameLst>
                                          <p:attrName>ppt_x</p:attrName>
                                        </p:attrNameLst>
                                      </p:cBhvr>
                                      <p:tavLst>
                                        <p:tav tm="0">
                                          <p:val>
                                            <p:strVal val="1+#ppt_w/2"/>
                                          </p:val>
                                        </p:tav>
                                        <p:tav tm="100000">
                                          <p:val>
                                            <p:strVal val="#ppt_x"/>
                                          </p:val>
                                        </p:tav>
                                      </p:tavLst>
                                    </p:anim>
                                    <p:anim calcmode="lin" valueType="num">
                                      <p:cBhvr additive="base">
                                        <p:cTn id="22" dur="500" fill="hold"/>
                                        <p:tgtEl>
                                          <p:spTgt spid="118"/>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121"/>
                                        </p:tgtEl>
                                        <p:attrNameLst>
                                          <p:attrName>style.visibility</p:attrName>
                                        </p:attrNameLst>
                                      </p:cBhvr>
                                      <p:to>
                                        <p:strVal val="visible"/>
                                      </p:to>
                                    </p:set>
                                    <p:anim calcmode="lin" valueType="num">
                                      <p:cBhvr additive="base">
                                        <p:cTn id="25" dur="500" fill="hold"/>
                                        <p:tgtEl>
                                          <p:spTgt spid="121"/>
                                        </p:tgtEl>
                                        <p:attrNameLst>
                                          <p:attrName>ppt_x</p:attrName>
                                        </p:attrNameLst>
                                      </p:cBhvr>
                                      <p:tavLst>
                                        <p:tav tm="0">
                                          <p:val>
                                            <p:strVal val="1+#ppt_w/2"/>
                                          </p:val>
                                        </p:tav>
                                        <p:tav tm="100000">
                                          <p:val>
                                            <p:strVal val="#ppt_x"/>
                                          </p:val>
                                        </p:tav>
                                      </p:tavLst>
                                    </p:anim>
                                    <p:anim calcmode="lin" valueType="num">
                                      <p:cBhvr additive="base">
                                        <p:cTn id="26" dur="500" fill="hold"/>
                                        <p:tgtEl>
                                          <p:spTgt spid="1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p:cNvSpPr txBox="1"/>
          <p:nvPr/>
        </p:nvSpPr>
        <p:spPr>
          <a:xfrm>
            <a:off x="3848110" y="597216"/>
            <a:ext cx="6238130" cy="34842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600" dirty="0">
                <a:solidFill>
                  <a:schemeClr val="bg1">
                    <a:lumMod val="50000"/>
                  </a:schemeClr>
                </a:solidFill>
                <a:latin typeface="Century Gothic" panose="020B0502020202020204" pitchFamily="34" charset="0"/>
                <a:ea typeface="+mj-ea"/>
              </a:rPr>
              <a:t>The user can demonstrate on a projector or computer</a:t>
            </a:r>
          </a:p>
        </p:txBody>
      </p:sp>
      <p:grpSp>
        <p:nvGrpSpPr>
          <p:cNvPr id="30" name="87957755-a416-4b4f-97d2-c274a2f02750"/>
          <p:cNvGrpSpPr>
            <a:grpSpLocks noChangeAspect="1"/>
          </p:cNvGrpSpPr>
          <p:nvPr/>
        </p:nvGrpSpPr>
        <p:grpSpPr>
          <a:xfrm>
            <a:off x="3872702" y="1701552"/>
            <a:ext cx="4446596" cy="4175622"/>
            <a:chOff x="3266789" y="921544"/>
            <a:chExt cx="5340351" cy="5014912"/>
          </a:xfrm>
        </p:grpSpPr>
        <p:sp>
          <p:nvSpPr>
            <p:cNvPr id="32" name="Freeform: Shape 2"/>
            <p:cNvSpPr/>
            <p:nvPr/>
          </p:nvSpPr>
          <p:spPr bwMode="auto">
            <a:xfrm>
              <a:off x="5694077" y="2859881"/>
              <a:ext cx="2913063" cy="2854325"/>
            </a:xfrm>
            <a:custGeom>
              <a:avLst/>
              <a:gdLst>
                <a:gd name="T0" fmla="*/ 1007 w 1007"/>
                <a:gd name="T1" fmla="*/ 700 h 986"/>
                <a:gd name="T2" fmla="*/ 877 w 1007"/>
                <a:gd name="T3" fmla="*/ 570 h 986"/>
                <a:gd name="T4" fmla="*/ 865 w 1007"/>
                <a:gd name="T5" fmla="*/ 658 h 986"/>
                <a:gd name="T6" fmla="*/ 208 w 1007"/>
                <a:gd name="T7" fmla="*/ 0 h 986"/>
                <a:gd name="T8" fmla="*/ 19 w 1007"/>
                <a:gd name="T9" fmla="*/ 189 h 986"/>
                <a:gd name="T10" fmla="*/ 673 w 1007"/>
                <a:gd name="T11" fmla="*/ 846 h 986"/>
                <a:gd name="T12" fmla="*/ 592 w 1007"/>
                <a:gd name="T13" fmla="*/ 856 h 986"/>
                <a:gd name="T14" fmla="*/ 722 w 1007"/>
                <a:gd name="T15" fmla="*/ 986 h 986"/>
                <a:gd name="T16" fmla="*/ 975 w 1007"/>
                <a:gd name="T17" fmla="*/ 954 h 986"/>
                <a:gd name="T18" fmla="*/ 975 w 1007"/>
                <a:gd name="T19" fmla="*/ 954 h 986"/>
                <a:gd name="T20" fmla="*/ 994 w 1007"/>
                <a:gd name="T21" fmla="*/ 806 h 986"/>
                <a:gd name="T22" fmla="*/ 993 w 1007"/>
                <a:gd name="T23" fmla="*/ 806 h 986"/>
                <a:gd name="T24" fmla="*/ 1007 w 1007"/>
                <a:gd name="T25" fmla="*/ 70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7" h="986">
                  <a:moveTo>
                    <a:pt x="1007" y="700"/>
                  </a:moveTo>
                  <a:cubicBezTo>
                    <a:pt x="877" y="570"/>
                    <a:pt x="877" y="570"/>
                    <a:pt x="877" y="570"/>
                  </a:cubicBezTo>
                  <a:cubicBezTo>
                    <a:pt x="865" y="658"/>
                    <a:pt x="865" y="658"/>
                    <a:pt x="865" y="658"/>
                  </a:cubicBezTo>
                  <a:cubicBezTo>
                    <a:pt x="705" y="498"/>
                    <a:pt x="401" y="193"/>
                    <a:pt x="208" y="0"/>
                  </a:cubicBezTo>
                  <a:cubicBezTo>
                    <a:pt x="118" y="89"/>
                    <a:pt x="43" y="164"/>
                    <a:pt x="19" y="189"/>
                  </a:cubicBezTo>
                  <a:cubicBezTo>
                    <a:pt x="0" y="170"/>
                    <a:pt x="458" y="630"/>
                    <a:pt x="673" y="846"/>
                  </a:cubicBezTo>
                  <a:cubicBezTo>
                    <a:pt x="592" y="856"/>
                    <a:pt x="592" y="856"/>
                    <a:pt x="592" y="856"/>
                  </a:cubicBezTo>
                  <a:cubicBezTo>
                    <a:pt x="722" y="986"/>
                    <a:pt x="722" y="986"/>
                    <a:pt x="722" y="986"/>
                  </a:cubicBezTo>
                  <a:cubicBezTo>
                    <a:pt x="975" y="954"/>
                    <a:pt x="975" y="954"/>
                    <a:pt x="975" y="954"/>
                  </a:cubicBezTo>
                  <a:cubicBezTo>
                    <a:pt x="975" y="954"/>
                    <a:pt x="975" y="954"/>
                    <a:pt x="975" y="954"/>
                  </a:cubicBezTo>
                  <a:cubicBezTo>
                    <a:pt x="994" y="806"/>
                    <a:pt x="994" y="806"/>
                    <a:pt x="994" y="806"/>
                  </a:cubicBezTo>
                  <a:cubicBezTo>
                    <a:pt x="993" y="806"/>
                    <a:pt x="993" y="806"/>
                    <a:pt x="993" y="806"/>
                  </a:cubicBezTo>
                  <a:lnTo>
                    <a:pt x="1007" y="700"/>
                  </a:lnTo>
                  <a:close/>
                </a:path>
              </a:pathLst>
            </a:custGeom>
            <a:solidFill>
              <a:schemeClr val="accent2"/>
            </a:solidFill>
            <a:ln>
              <a:noFill/>
            </a:ln>
          </p:spPr>
          <p:txBody>
            <a:bodyPr anchor="ctr">
              <a:scene3d>
                <a:camera prst="orthographicFront"/>
                <a:lightRig rig="threePt" dir="t"/>
              </a:scene3d>
              <a:sp3d contourW="12700"/>
            </a:bodyPr>
            <a:lstStyle/>
            <a:p>
              <a:pPr algn="ctr"/>
              <a:endParaRPr sz="1400"/>
            </a:p>
          </p:txBody>
        </p:sp>
        <p:sp>
          <p:nvSpPr>
            <p:cNvPr id="33" name="Freeform: Shape 3"/>
            <p:cNvSpPr/>
            <p:nvPr/>
          </p:nvSpPr>
          <p:spPr bwMode="auto">
            <a:xfrm>
              <a:off x="3828764" y="4012406"/>
              <a:ext cx="1970088" cy="1924050"/>
            </a:xfrm>
            <a:custGeom>
              <a:avLst/>
              <a:gdLst>
                <a:gd name="T0" fmla="*/ 665 w 681"/>
                <a:gd name="T1" fmla="*/ 173 h 665"/>
                <a:gd name="T2" fmla="*/ 492 w 681"/>
                <a:gd name="T3" fmla="*/ 0 h 665"/>
                <a:gd name="T4" fmla="*/ 142 w 681"/>
                <a:gd name="T5" fmla="*/ 350 h 665"/>
                <a:gd name="T6" fmla="*/ 130 w 681"/>
                <a:gd name="T7" fmla="*/ 251 h 665"/>
                <a:gd name="T8" fmla="*/ 0 w 681"/>
                <a:gd name="T9" fmla="*/ 381 h 665"/>
                <a:gd name="T10" fmla="*/ 31 w 681"/>
                <a:gd name="T11" fmla="*/ 633 h 665"/>
                <a:gd name="T12" fmla="*/ 180 w 681"/>
                <a:gd name="T13" fmla="*/ 652 h 665"/>
                <a:gd name="T14" fmla="*/ 180 w 681"/>
                <a:gd name="T15" fmla="*/ 651 h 665"/>
                <a:gd name="T16" fmla="*/ 286 w 681"/>
                <a:gd name="T17" fmla="*/ 665 h 665"/>
                <a:gd name="T18" fmla="*/ 415 w 681"/>
                <a:gd name="T19" fmla="*/ 535 h 665"/>
                <a:gd name="T20" fmla="*/ 347 w 681"/>
                <a:gd name="T21" fmla="*/ 526 h 665"/>
                <a:gd name="T22" fmla="*/ 681 w 681"/>
                <a:gd name="T23" fmla="*/ 192 h 665"/>
                <a:gd name="T24" fmla="*/ 665 w 681"/>
                <a:gd name="T25" fmla="*/ 173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1" h="665">
                  <a:moveTo>
                    <a:pt x="665" y="173"/>
                  </a:moveTo>
                  <a:cubicBezTo>
                    <a:pt x="656" y="164"/>
                    <a:pt x="586" y="94"/>
                    <a:pt x="492" y="0"/>
                  </a:cubicBezTo>
                  <a:cubicBezTo>
                    <a:pt x="361" y="131"/>
                    <a:pt x="225" y="267"/>
                    <a:pt x="142" y="350"/>
                  </a:cubicBezTo>
                  <a:cubicBezTo>
                    <a:pt x="130" y="251"/>
                    <a:pt x="130" y="251"/>
                    <a:pt x="130" y="251"/>
                  </a:cubicBezTo>
                  <a:cubicBezTo>
                    <a:pt x="0" y="381"/>
                    <a:pt x="0" y="381"/>
                    <a:pt x="0" y="381"/>
                  </a:cubicBezTo>
                  <a:cubicBezTo>
                    <a:pt x="31" y="633"/>
                    <a:pt x="31" y="633"/>
                    <a:pt x="31" y="633"/>
                  </a:cubicBezTo>
                  <a:cubicBezTo>
                    <a:pt x="180" y="652"/>
                    <a:pt x="180" y="652"/>
                    <a:pt x="180" y="652"/>
                  </a:cubicBezTo>
                  <a:cubicBezTo>
                    <a:pt x="180" y="651"/>
                    <a:pt x="180" y="651"/>
                    <a:pt x="180" y="651"/>
                  </a:cubicBezTo>
                  <a:cubicBezTo>
                    <a:pt x="286" y="665"/>
                    <a:pt x="286" y="665"/>
                    <a:pt x="286" y="665"/>
                  </a:cubicBezTo>
                  <a:cubicBezTo>
                    <a:pt x="415" y="535"/>
                    <a:pt x="415" y="535"/>
                    <a:pt x="415" y="535"/>
                  </a:cubicBezTo>
                  <a:cubicBezTo>
                    <a:pt x="347" y="526"/>
                    <a:pt x="347" y="526"/>
                    <a:pt x="347" y="526"/>
                  </a:cubicBezTo>
                  <a:cubicBezTo>
                    <a:pt x="431" y="442"/>
                    <a:pt x="558" y="315"/>
                    <a:pt x="681" y="192"/>
                  </a:cubicBezTo>
                  <a:cubicBezTo>
                    <a:pt x="678" y="187"/>
                    <a:pt x="673" y="180"/>
                    <a:pt x="665" y="173"/>
                  </a:cubicBezTo>
                  <a:close/>
                </a:path>
              </a:pathLst>
            </a:custGeom>
            <a:solidFill>
              <a:schemeClr val="accent1"/>
            </a:solidFill>
            <a:ln>
              <a:noFill/>
            </a:ln>
          </p:spPr>
          <p:txBody>
            <a:bodyPr anchor="ctr">
              <a:scene3d>
                <a:camera prst="orthographicFront"/>
                <a:lightRig rig="threePt" dir="t"/>
              </a:scene3d>
              <a:sp3d contourW="12700"/>
            </a:bodyPr>
            <a:lstStyle/>
            <a:p>
              <a:pPr algn="ctr"/>
              <a:endParaRPr sz="1400"/>
            </a:p>
          </p:txBody>
        </p:sp>
        <p:sp>
          <p:nvSpPr>
            <p:cNvPr id="34" name="Rectangle 4"/>
            <p:cNvSpPr/>
            <p:nvPr/>
          </p:nvSpPr>
          <p:spPr bwMode="auto">
            <a:xfrm>
              <a:off x="3917664" y="5844381"/>
              <a:ext cx="1588" cy="1587"/>
            </a:xfrm>
            <a:prstGeom prst="rect">
              <a:avLst/>
            </a:prstGeom>
            <a:solidFill>
              <a:srgbClr val="7FBC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cene3d>
                <a:camera prst="orthographicFront"/>
                <a:lightRig rig="threePt" dir="t"/>
              </a:scene3d>
              <a:sp3d contourW="12700"/>
            </a:bodyPr>
            <a:lstStyle/>
            <a:p>
              <a:pPr algn="ctr"/>
              <a:endParaRPr sz="1400"/>
            </a:p>
          </p:txBody>
        </p:sp>
        <p:sp>
          <p:nvSpPr>
            <p:cNvPr id="35" name="Freeform: Shape 5"/>
            <p:cNvSpPr/>
            <p:nvPr/>
          </p:nvSpPr>
          <p:spPr bwMode="auto">
            <a:xfrm>
              <a:off x="5120989" y="3896519"/>
              <a:ext cx="139700" cy="161925"/>
            </a:xfrm>
            <a:custGeom>
              <a:avLst/>
              <a:gdLst>
                <a:gd name="T0" fmla="*/ 0 w 48"/>
                <a:gd name="T1" fmla="*/ 28 h 56"/>
                <a:gd name="T2" fmla="*/ 3 w 48"/>
                <a:gd name="T3" fmla="*/ 0 h 56"/>
                <a:gd name="T4" fmla="*/ 48 w 48"/>
                <a:gd name="T5" fmla="*/ 41 h 56"/>
                <a:gd name="T6" fmla="*/ 23 w 48"/>
                <a:gd name="T7" fmla="*/ 52 h 56"/>
                <a:gd name="T8" fmla="*/ 0 w 48"/>
                <a:gd name="T9" fmla="*/ 28 h 56"/>
              </a:gdLst>
              <a:ahLst/>
              <a:cxnLst>
                <a:cxn ang="0">
                  <a:pos x="T0" y="T1"/>
                </a:cxn>
                <a:cxn ang="0">
                  <a:pos x="T2" y="T3"/>
                </a:cxn>
                <a:cxn ang="0">
                  <a:pos x="T4" y="T5"/>
                </a:cxn>
                <a:cxn ang="0">
                  <a:pos x="T6" y="T7"/>
                </a:cxn>
                <a:cxn ang="0">
                  <a:pos x="T8" y="T9"/>
                </a:cxn>
              </a:cxnLst>
              <a:rect l="0" t="0" r="r" b="b"/>
              <a:pathLst>
                <a:path w="48" h="56">
                  <a:moveTo>
                    <a:pt x="0" y="28"/>
                  </a:moveTo>
                  <a:cubicBezTo>
                    <a:pt x="3" y="0"/>
                    <a:pt x="3" y="0"/>
                    <a:pt x="3" y="0"/>
                  </a:cubicBezTo>
                  <a:cubicBezTo>
                    <a:pt x="48" y="41"/>
                    <a:pt x="48" y="41"/>
                    <a:pt x="48" y="41"/>
                  </a:cubicBezTo>
                  <a:cubicBezTo>
                    <a:pt x="33" y="56"/>
                    <a:pt x="23" y="52"/>
                    <a:pt x="23" y="52"/>
                  </a:cubicBezTo>
                  <a:lnTo>
                    <a:pt x="0" y="28"/>
                  </a:lnTo>
                  <a:close/>
                </a:path>
              </a:pathLst>
            </a:custGeom>
            <a:solidFill>
              <a:schemeClr val="accent3">
                <a:lumMod val="75000"/>
              </a:schemeClr>
            </a:solidFill>
            <a:ln>
              <a:noFill/>
            </a:ln>
          </p:spPr>
          <p:txBody>
            <a:bodyPr anchor="ctr">
              <a:scene3d>
                <a:camera prst="orthographicFront"/>
                <a:lightRig rig="threePt" dir="t"/>
              </a:scene3d>
              <a:sp3d contourW="12700"/>
            </a:bodyPr>
            <a:lstStyle/>
            <a:p>
              <a:pPr algn="ctr"/>
              <a:endParaRPr sz="1400"/>
            </a:p>
          </p:txBody>
        </p:sp>
        <p:sp>
          <p:nvSpPr>
            <p:cNvPr id="37" name="Freeform: Shape 6"/>
            <p:cNvSpPr/>
            <p:nvPr/>
          </p:nvSpPr>
          <p:spPr bwMode="auto">
            <a:xfrm>
              <a:off x="6828346" y="3386931"/>
              <a:ext cx="168275" cy="130175"/>
            </a:xfrm>
            <a:custGeom>
              <a:avLst/>
              <a:gdLst>
                <a:gd name="T0" fmla="*/ 51 w 58"/>
                <a:gd name="T1" fmla="*/ 23 h 45"/>
                <a:gd name="T2" fmla="*/ 43 w 58"/>
                <a:gd name="T3" fmla="*/ 45 h 45"/>
                <a:gd name="T4" fmla="*/ 0 w 58"/>
                <a:gd name="T5" fmla="*/ 2 h 45"/>
                <a:gd name="T6" fmla="*/ 28 w 58"/>
                <a:gd name="T7" fmla="*/ 0 h 45"/>
              </a:gdLst>
              <a:ahLst/>
              <a:cxnLst>
                <a:cxn ang="0">
                  <a:pos x="T0" y="T1"/>
                </a:cxn>
                <a:cxn ang="0">
                  <a:pos x="T2" y="T3"/>
                </a:cxn>
                <a:cxn ang="0">
                  <a:pos x="T4" y="T5"/>
                </a:cxn>
                <a:cxn ang="0">
                  <a:pos x="T6" y="T7"/>
                </a:cxn>
              </a:cxnLst>
              <a:rect l="0" t="0" r="r" b="b"/>
              <a:pathLst>
                <a:path w="58" h="45">
                  <a:moveTo>
                    <a:pt x="51" y="23"/>
                  </a:moveTo>
                  <a:cubicBezTo>
                    <a:pt x="51" y="23"/>
                    <a:pt x="58" y="29"/>
                    <a:pt x="43" y="45"/>
                  </a:cubicBezTo>
                  <a:cubicBezTo>
                    <a:pt x="0" y="2"/>
                    <a:pt x="0" y="2"/>
                    <a:pt x="0" y="2"/>
                  </a:cubicBezTo>
                  <a:cubicBezTo>
                    <a:pt x="28" y="0"/>
                    <a:pt x="28" y="0"/>
                    <a:pt x="28" y="0"/>
                  </a:cubicBezTo>
                </a:path>
              </a:pathLst>
            </a:custGeom>
            <a:solidFill>
              <a:schemeClr val="accent1">
                <a:lumMod val="75000"/>
              </a:schemeClr>
            </a:solidFill>
            <a:ln>
              <a:noFill/>
            </a:ln>
          </p:spPr>
          <p:txBody>
            <a:bodyPr anchor="ctr">
              <a:scene3d>
                <a:camera prst="orthographicFront"/>
                <a:lightRig rig="threePt" dir="t"/>
              </a:scene3d>
              <a:sp3d contourW="12700"/>
            </a:bodyPr>
            <a:lstStyle/>
            <a:p>
              <a:pPr algn="ctr"/>
              <a:endParaRPr sz="1400"/>
            </a:p>
          </p:txBody>
        </p:sp>
        <p:sp>
          <p:nvSpPr>
            <p:cNvPr id="38" name="Freeform: Shape 7"/>
            <p:cNvSpPr/>
            <p:nvPr/>
          </p:nvSpPr>
          <p:spPr bwMode="auto">
            <a:xfrm>
              <a:off x="5751227" y="4491831"/>
              <a:ext cx="130175" cy="168275"/>
            </a:xfrm>
            <a:custGeom>
              <a:avLst/>
              <a:gdLst>
                <a:gd name="T0" fmla="*/ 22 w 45"/>
                <a:gd name="T1" fmla="*/ 51 h 58"/>
                <a:gd name="T2" fmla="*/ 0 w 45"/>
                <a:gd name="T3" fmla="*/ 42 h 58"/>
                <a:gd name="T4" fmla="*/ 42 w 45"/>
                <a:gd name="T5" fmla="*/ 0 h 58"/>
                <a:gd name="T6" fmla="*/ 45 w 45"/>
                <a:gd name="T7" fmla="*/ 28 h 58"/>
                <a:gd name="T8" fmla="*/ 22 w 45"/>
                <a:gd name="T9" fmla="*/ 51 h 58"/>
              </a:gdLst>
              <a:ahLst/>
              <a:cxnLst>
                <a:cxn ang="0">
                  <a:pos x="T0" y="T1"/>
                </a:cxn>
                <a:cxn ang="0">
                  <a:pos x="T2" y="T3"/>
                </a:cxn>
                <a:cxn ang="0">
                  <a:pos x="T4" y="T5"/>
                </a:cxn>
                <a:cxn ang="0">
                  <a:pos x="T6" y="T7"/>
                </a:cxn>
                <a:cxn ang="0">
                  <a:pos x="T8" y="T9"/>
                </a:cxn>
              </a:cxnLst>
              <a:rect l="0" t="0" r="r" b="b"/>
              <a:pathLst>
                <a:path w="45" h="58">
                  <a:moveTo>
                    <a:pt x="22" y="51"/>
                  </a:moveTo>
                  <a:cubicBezTo>
                    <a:pt x="22" y="51"/>
                    <a:pt x="15" y="58"/>
                    <a:pt x="0" y="42"/>
                  </a:cubicBezTo>
                  <a:cubicBezTo>
                    <a:pt x="42" y="0"/>
                    <a:pt x="42" y="0"/>
                    <a:pt x="42" y="0"/>
                  </a:cubicBezTo>
                  <a:cubicBezTo>
                    <a:pt x="45" y="28"/>
                    <a:pt x="45" y="28"/>
                    <a:pt x="45" y="28"/>
                  </a:cubicBezTo>
                  <a:lnTo>
                    <a:pt x="22" y="51"/>
                  </a:lnTo>
                  <a:close/>
                </a:path>
              </a:pathLst>
            </a:custGeom>
            <a:solidFill>
              <a:schemeClr val="accent4">
                <a:lumMod val="75000"/>
              </a:schemeClr>
            </a:solidFill>
            <a:ln>
              <a:noFill/>
            </a:ln>
          </p:spPr>
          <p:txBody>
            <a:bodyPr anchor="ctr">
              <a:scene3d>
                <a:camera prst="orthographicFront"/>
                <a:lightRig rig="threePt" dir="t"/>
              </a:scene3d>
              <a:sp3d contourW="12700"/>
            </a:bodyPr>
            <a:lstStyle/>
            <a:p>
              <a:pPr algn="ctr"/>
              <a:endParaRPr sz="1400"/>
            </a:p>
          </p:txBody>
        </p:sp>
        <p:sp>
          <p:nvSpPr>
            <p:cNvPr id="39" name="Freeform: Shape 8"/>
            <p:cNvSpPr/>
            <p:nvPr/>
          </p:nvSpPr>
          <p:spPr bwMode="auto">
            <a:xfrm>
              <a:off x="3266789" y="1453356"/>
              <a:ext cx="3135313" cy="3189287"/>
            </a:xfrm>
            <a:custGeom>
              <a:avLst/>
              <a:gdLst>
                <a:gd name="T0" fmla="*/ 1050 w 1084"/>
                <a:gd name="T1" fmla="*/ 867 h 1102"/>
                <a:gd name="T2" fmla="*/ 325 w 1084"/>
                <a:gd name="T3" fmla="*/ 142 h 1102"/>
                <a:gd name="T4" fmla="*/ 415 w 1084"/>
                <a:gd name="T5" fmla="*/ 130 h 1102"/>
                <a:gd name="T6" fmla="*/ 285 w 1084"/>
                <a:gd name="T7" fmla="*/ 0 h 1102"/>
                <a:gd name="T8" fmla="*/ 31 w 1084"/>
                <a:gd name="T9" fmla="*/ 32 h 1102"/>
                <a:gd name="T10" fmla="*/ 31 w 1084"/>
                <a:gd name="T11" fmla="*/ 33 h 1102"/>
                <a:gd name="T12" fmla="*/ 12 w 1084"/>
                <a:gd name="T13" fmla="*/ 182 h 1102"/>
                <a:gd name="T14" fmla="*/ 13 w 1084"/>
                <a:gd name="T15" fmla="*/ 181 h 1102"/>
                <a:gd name="T16" fmla="*/ 0 w 1084"/>
                <a:gd name="T17" fmla="*/ 287 h 1102"/>
                <a:gd name="T18" fmla="*/ 130 w 1084"/>
                <a:gd name="T19" fmla="*/ 417 h 1102"/>
                <a:gd name="T20" fmla="*/ 140 w 1084"/>
                <a:gd name="T21" fmla="*/ 338 h 1102"/>
                <a:gd name="T22" fmla="*/ 859 w 1084"/>
                <a:gd name="T23" fmla="*/ 1057 h 1102"/>
                <a:gd name="T24" fmla="*/ 880 w 1084"/>
                <a:gd name="T25" fmla="*/ 1102 h 1102"/>
                <a:gd name="T26" fmla="*/ 987 w 1084"/>
                <a:gd name="T27" fmla="*/ 995 h 1102"/>
                <a:gd name="T28" fmla="*/ 987 w 1084"/>
                <a:gd name="T29" fmla="*/ 995 h 1102"/>
                <a:gd name="T30" fmla="*/ 1069 w 1084"/>
                <a:gd name="T31" fmla="*/ 913 h 1102"/>
                <a:gd name="T32" fmla="*/ 1050 w 1084"/>
                <a:gd name="T33" fmla="*/ 867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4" h="1102">
                  <a:moveTo>
                    <a:pt x="1050" y="867"/>
                  </a:moveTo>
                  <a:cubicBezTo>
                    <a:pt x="1022" y="839"/>
                    <a:pt x="507" y="324"/>
                    <a:pt x="325" y="142"/>
                  </a:cubicBezTo>
                  <a:cubicBezTo>
                    <a:pt x="415" y="130"/>
                    <a:pt x="415" y="130"/>
                    <a:pt x="415" y="130"/>
                  </a:cubicBezTo>
                  <a:cubicBezTo>
                    <a:pt x="285" y="0"/>
                    <a:pt x="285" y="0"/>
                    <a:pt x="285" y="0"/>
                  </a:cubicBezTo>
                  <a:cubicBezTo>
                    <a:pt x="31" y="32"/>
                    <a:pt x="31" y="32"/>
                    <a:pt x="31" y="32"/>
                  </a:cubicBezTo>
                  <a:cubicBezTo>
                    <a:pt x="31" y="33"/>
                    <a:pt x="31" y="33"/>
                    <a:pt x="31" y="33"/>
                  </a:cubicBezTo>
                  <a:cubicBezTo>
                    <a:pt x="12" y="182"/>
                    <a:pt x="12" y="182"/>
                    <a:pt x="12" y="182"/>
                  </a:cubicBezTo>
                  <a:cubicBezTo>
                    <a:pt x="13" y="181"/>
                    <a:pt x="13" y="181"/>
                    <a:pt x="13" y="181"/>
                  </a:cubicBezTo>
                  <a:cubicBezTo>
                    <a:pt x="0" y="287"/>
                    <a:pt x="0" y="287"/>
                    <a:pt x="0" y="287"/>
                  </a:cubicBezTo>
                  <a:cubicBezTo>
                    <a:pt x="130" y="417"/>
                    <a:pt x="130" y="417"/>
                    <a:pt x="130" y="417"/>
                  </a:cubicBezTo>
                  <a:cubicBezTo>
                    <a:pt x="140" y="338"/>
                    <a:pt x="140" y="338"/>
                    <a:pt x="140" y="338"/>
                  </a:cubicBezTo>
                  <a:cubicBezTo>
                    <a:pt x="326" y="524"/>
                    <a:pt x="832" y="1030"/>
                    <a:pt x="859" y="1057"/>
                  </a:cubicBezTo>
                  <a:cubicBezTo>
                    <a:pt x="891" y="1089"/>
                    <a:pt x="882" y="1100"/>
                    <a:pt x="880" y="1102"/>
                  </a:cubicBezTo>
                  <a:cubicBezTo>
                    <a:pt x="987" y="995"/>
                    <a:pt x="987" y="995"/>
                    <a:pt x="987" y="995"/>
                  </a:cubicBezTo>
                  <a:cubicBezTo>
                    <a:pt x="987" y="995"/>
                    <a:pt x="987" y="995"/>
                    <a:pt x="987" y="995"/>
                  </a:cubicBezTo>
                  <a:cubicBezTo>
                    <a:pt x="1069" y="913"/>
                    <a:pt x="1069" y="913"/>
                    <a:pt x="1069" y="913"/>
                  </a:cubicBezTo>
                  <a:cubicBezTo>
                    <a:pt x="1069" y="913"/>
                    <a:pt x="1084" y="901"/>
                    <a:pt x="1050" y="867"/>
                  </a:cubicBezTo>
                  <a:close/>
                </a:path>
              </a:pathLst>
            </a:custGeom>
            <a:gradFill flip="none" rotWithShape="1">
              <a:gsLst>
                <a:gs pos="75000">
                  <a:schemeClr val="accent4"/>
                </a:gs>
                <a:gs pos="0">
                  <a:schemeClr val="accent4"/>
                </a:gs>
                <a:gs pos="100000">
                  <a:schemeClr val="accent4">
                    <a:lumMod val="75000"/>
                  </a:schemeClr>
                </a:gs>
              </a:gsLst>
              <a:lin ang="2700000" scaled="1"/>
              <a:tileRect/>
            </a:gradFill>
            <a:ln>
              <a:noFill/>
            </a:ln>
            <a:effectLst>
              <a:outerShdw blurRad="50800" dist="38100" dir="5400000" algn="t" rotWithShape="0">
                <a:prstClr val="black">
                  <a:alpha val="15000"/>
                </a:prstClr>
              </a:outerShdw>
            </a:effectLst>
          </p:spPr>
          <p:txBody>
            <a:bodyPr anchor="ctr">
              <a:scene3d>
                <a:camera prst="orthographicFront"/>
                <a:lightRig rig="threePt" dir="t"/>
              </a:scene3d>
              <a:sp3d contourW="12700"/>
            </a:bodyPr>
            <a:lstStyle/>
            <a:p>
              <a:pPr algn="ctr"/>
              <a:endParaRPr sz="1400"/>
            </a:p>
          </p:txBody>
        </p:sp>
        <p:sp>
          <p:nvSpPr>
            <p:cNvPr id="40" name="Freeform: Shape 9"/>
            <p:cNvSpPr/>
            <p:nvPr/>
          </p:nvSpPr>
          <p:spPr bwMode="auto">
            <a:xfrm>
              <a:off x="4612989" y="2855119"/>
              <a:ext cx="1136650" cy="1185862"/>
            </a:xfrm>
            <a:custGeom>
              <a:avLst/>
              <a:gdLst>
                <a:gd name="T0" fmla="*/ 202 w 393"/>
                <a:gd name="T1" fmla="*/ 0 h 410"/>
                <a:gd name="T2" fmla="*/ 28 w 393"/>
                <a:gd name="T3" fmla="*/ 175 h 410"/>
                <a:gd name="T4" fmla="*/ 14 w 393"/>
                <a:gd name="T5" fmla="*/ 191 h 410"/>
                <a:gd name="T6" fmla="*/ 14 w 393"/>
                <a:gd name="T7" fmla="*/ 191 h 410"/>
                <a:gd name="T8" fmla="*/ 13 w 393"/>
                <a:gd name="T9" fmla="*/ 192 h 410"/>
                <a:gd name="T10" fmla="*/ 13 w 393"/>
                <a:gd name="T11" fmla="*/ 192 h 410"/>
                <a:gd name="T12" fmla="*/ 9 w 393"/>
                <a:gd name="T13" fmla="*/ 221 h 410"/>
                <a:gd name="T14" fmla="*/ 90 w 393"/>
                <a:gd name="T15" fmla="*/ 302 h 410"/>
                <a:gd name="T16" fmla="*/ 91 w 393"/>
                <a:gd name="T17" fmla="*/ 303 h 410"/>
                <a:gd name="T18" fmla="*/ 198 w 393"/>
                <a:gd name="T19" fmla="*/ 410 h 410"/>
                <a:gd name="T20" fmla="*/ 204 w 393"/>
                <a:gd name="T21" fmla="*/ 383 h 410"/>
                <a:gd name="T22" fmla="*/ 218 w 393"/>
                <a:gd name="T23" fmla="*/ 365 h 410"/>
                <a:gd name="T24" fmla="*/ 393 w 393"/>
                <a:gd name="T25" fmla="*/ 191 h 410"/>
                <a:gd name="T26" fmla="*/ 202 w 393"/>
                <a:gd name="T27" fmla="*/ 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3" h="410">
                  <a:moveTo>
                    <a:pt x="202" y="0"/>
                  </a:moveTo>
                  <a:cubicBezTo>
                    <a:pt x="110" y="92"/>
                    <a:pt x="39" y="164"/>
                    <a:pt x="28" y="175"/>
                  </a:cubicBezTo>
                  <a:cubicBezTo>
                    <a:pt x="22" y="181"/>
                    <a:pt x="18" y="186"/>
                    <a:pt x="14" y="191"/>
                  </a:cubicBezTo>
                  <a:cubicBezTo>
                    <a:pt x="14" y="191"/>
                    <a:pt x="14" y="191"/>
                    <a:pt x="14" y="191"/>
                  </a:cubicBezTo>
                  <a:cubicBezTo>
                    <a:pt x="14" y="191"/>
                    <a:pt x="14" y="192"/>
                    <a:pt x="13" y="192"/>
                  </a:cubicBezTo>
                  <a:cubicBezTo>
                    <a:pt x="13" y="192"/>
                    <a:pt x="13" y="192"/>
                    <a:pt x="13" y="192"/>
                  </a:cubicBezTo>
                  <a:cubicBezTo>
                    <a:pt x="0" y="213"/>
                    <a:pt x="9" y="221"/>
                    <a:pt x="9" y="221"/>
                  </a:cubicBezTo>
                  <a:cubicBezTo>
                    <a:pt x="90" y="302"/>
                    <a:pt x="90" y="302"/>
                    <a:pt x="90" y="302"/>
                  </a:cubicBezTo>
                  <a:cubicBezTo>
                    <a:pt x="91" y="303"/>
                    <a:pt x="91" y="303"/>
                    <a:pt x="91" y="303"/>
                  </a:cubicBezTo>
                  <a:cubicBezTo>
                    <a:pt x="198" y="410"/>
                    <a:pt x="198" y="410"/>
                    <a:pt x="198" y="410"/>
                  </a:cubicBezTo>
                  <a:cubicBezTo>
                    <a:pt x="196" y="408"/>
                    <a:pt x="191" y="401"/>
                    <a:pt x="204" y="383"/>
                  </a:cubicBezTo>
                  <a:cubicBezTo>
                    <a:pt x="207" y="378"/>
                    <a:pt x="212" y="372"/>
                    <a:pt x="218" y="365"/>
                  </a:cubicBezTo>
                  <a:cubicBezTo>
                    <a:pt x="229" y="354"/>
                    <a:pt x="301" y="283"/>
                    <a:pt x="393" y="191"/>
                  </a:cubicBezTo>
                  <a:cubicBezTo>
                    <a:pt x="335" y="133"/>
                    <a:pt x="269" y="67"/>
                    <a:pt x="202" y="0"/>
                  </a:cubicBezTo>
                  <a:close/>
                </a:path>
              </a:pathLst>
            </a:custGeom>
            <a:gradFill flip="none" rotWithShape="1">
              <a:gsLst>
                <a:gs pos="33000">
                  <a:schemeClr val="accent3"/>
                </a:gs>
                <a:gs pos="100000">
                  <a:schemeClr val="accent3">
                    <a:lumMod val="75000"/>
                  </a:schemeClr>
                </a:gs>
              </a:gsLst>
              <a:lin ang="8100000" scaled="1"/>
              <a:tileRect/>
            </a:gradFill>
            <a:ln>
              <a:noFill/>
            </a:ln>
            <a:effectLst>
              <a:outerShdw blurRad="50800" dist="38100" dir="2700000" algn="tl" rotWithShape="0">
                <a:prstClr val="black">
                  <a:alpha val="15000"/>
                </a:prstClr>
              </a:outerShdw>
            </a:effectLst>
          </p:spPr>
          <p:txBody>
            <a:bodyPr anchor="ctr">
              <a:scene3d>
                <a:camera prst="orthographicFront"/>
                <a:lightRig rig="threePt" dir="t"/>
              </a:scene3d>
              <a:sp3d contourW="12700"/>
            </a:bodyPr>
            <a:lstStyle/>
            <a:p>
              <a:pPr algn="ctr"/>
              <a:endParaRPr sz="1400"/>
            </a:p>
          </p:txBody>
        </p:sp>
        <p:sp>
          <p:nvSpPr>
            <p:cNvPr id="42" name="Freeform: Shape 10"/>
            <p:cNvSpPr/>
            <p:nvPr/>
          </p:nvSpPr>
          <p:spPr bwMode="auto">
            <a:xfrm>
              <a:off x="5120989" y="921544"/>
              <a:ext cx="2540000" cy="2486025"/>
            </a:xfrm>
            <a:custGeom>
              <a:avLst/>
              <a:gdLst>
                <a:gd name="T0" fmla="*/ 878 w 878"/>
                <a:gd name="T1" fmla="*/ 285 h 859"/>
                <a:gd name="T2" fmla="*/ 846 w 878"/>
                <a:gd name="T3" fmla="*/ 32 h 859"/>
                <a:gd name="T4" fmla="*/ 698 w 878"/>
                <a:gd name="T5" fmla="*/ 13 h 859"/>
                <a:gd name="T6" fmla="*/ 698 w 878"/>
                <a:gd name="T7" fmla="*/ 14 h 859"/>
                <a:gd name="T8" fmla="*/ 591 w 878"/>
                <a:gd name="T9" fmla="*/ 0 h 859"/>
                <a:gd name="T10" fmla="*/ 461 w 878"/>
                <a:gd name="T11" fmla="*/ 130 h 859"/>
                <a:gd name="T12" fmla="*/ 552 w 878"/>
                <a:gd name="T13" fmla="*/ 142 h 859"/>
                <a:gd name="T14" fmla="*/ 26 w 878"/>
                <a:gd name="T15" fmla="*/ 668 h 859"/>
                <a:gd name="T16" fmla="*/ 217 w 878"/>
                <a:gd name="T17" fmla="*/ 859 h 859"/>
                <a:gd name="T18" fmla="*/ 738 w 878"/>
                <a:gd name="T19" fmla="*/ 338 h 859"/>
                <a:gd name="T20" fmla="*/ 748 w 878"/>
                <a:gd name="T21" fmla="*/ 415 h 859"/>
                <a:gd name="T22" fmla="*/ 878 w 878"/>
                <a:gd name="T23" fmla="*/ 285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859">
                  <a:moveTo>
                    <a:pt x="878" y="285"/>
                  </a:moveTo>
                  <a:cubicBezTo>
                    <a:pt x="846" y="32"/>
                    <a:pt x="846" y="32"/>
                    <a:pt x="846" y="32"/>
                  </a:cubicBezTo>
                  <a:cubicBezTo>
                    <a:pt x="698" y="13"/>
                    <a:pt x="698" y="13"/>
                    <a:pt x="698" y="13"/>
                  </a:cubicBezTo>
                  <a:cubicBezTo>
                    <a:pt x="698" y="14"/>
                    <a:pt x="698" y="14"/>
                    <a:pt x="698" y="14"/>
                  </a:cubicBezTo>
                  <a:cubicBezTo>
                    <a:pt x="591" y="0"/>
                    <a:pt x="591" y="0"/>
                    <a:pt x="591" y="0"/>
                  </a:cubicBezTo>
                  <a:cubicBezTo>
                    <a:pt x="461" y="130"/>
                    <a:pt x="461" y="130"/>
                    <a:pt x="461" y="130"/>
                  </a:cubicBezTo>
                  <a:cubicBezTo>
                    <a:pt x="552" y="142"/>
                    <a:pt x="552" y="142"/>
                    <a:pt x="552" y="142"/>
                  </a:cubicBezTo>
                  <a:cubicBezTo>
                    <a:pt x="389" y="306"/>
                    <a:pt x="0" y="695"/>
                    <a:pt x="26" y="668"/>
                  </a:cubicBezTo>
                  <a:cubicBezTo>
                    <a:pt x="93" y="735"/>
                    <a:pt x="159" y="801"/>
                    <a:pt x="217" y="859"/>
                  </a:cubicBezTo>
                  <a:cubicBezTo>
                    <a:pt x="273" y="803"/>
                    <a:pt x="591" y="485"/>
                    <a:pt x="738" y="338"/>
                  </a:cubicBezTo>
                  <a:cubicBezTo>
                    <a:pt x="748" y="415"/>
                    <a:pt x="748" y="415"/>
                    <a:pt x="748" y="415"/>
                  </a:cubicBezTo>
                  <a:lnTo>
                    <a:pt x="878" y="285"/>
                  </a:lnTo>
                  <a:close/>
                </a:path>
              </a:pathLst>
            </a:custGeom>
            <a:solidFill>
              <a:schemeClr val="accent3"/>
            </a:solidFill>
            <a:ln>
              <a:noFill/>
            </a:ln>
          </p:spPr>
          <p:txBody>
            <a:bodyPr anchor="ctr">
              <a:scene3d>
                <a:camera prst="orthographicFront"/>
                <a:lightRig rig="threePt" dir="t"/>
              </a:scene3d>
              <a:sp3d contourW="12700"/>
            </a:bodyPr>
            <a:lstStyle/>
            <a:p>
              <a:pPr algn="ctr"/>
              <a:endParaRPr sz="1400"/>
            </a:p>
          </p:txBody>
        </p:sp>
        <p:sp>
          <p:nvSpPr>
            <p:cNvPr id="43" name="Freeform: Shape 11"/>
            <p:cNvSpPr/>
            <p:nvPr/>
          </p:nvSpPr>
          <p:spPr bwMode="auto">
            <a:xfrm>
              <a:off x="5152739" y="2295499"/>
              <a:ext cx="1206490" cy="1178739"/>
            </a:xfrm>
            <a:custGeom>
              <a:avLst/>
              <a:gdLst>
                <a:gd name="T0" fmla="*/ 15 w 404"/>
                <a:gd name="T1" fmla="*/ 199 h 397"/>
                <a:gd name="T2" fmla="*/ 15 w 404"/>
                <a:gd name="T3" fmla="*/ 199 h 397"/>
                <a:gd name="T4" fmla="*/ 213 w 404"/>
                <a:gd name="T5" fmla="*/ 397 h 397"/>
                <a:gd name="T6" fmla="*/ 404 w 404"/>
                <a:gd name="T7" fmla="*/ 210 h 397"/>
                <a:gd name="T8" fmla="*/ 221 w 404"/>
                <a:gd name="T9" fmla="*/ 28 h 397"/>
                <a:gd name="T10" fmla="*/ 203 w 404"/>
                <a:gd name="T11" fmla="*/ 12 h 397"/>
                <a:gd name="T12" fmla="*/ 203 w 404"/>
                <a:gd name="T13" fmla="*/ 12 h 397"/>
                <a:gd name="T14" fmla="*/ 175 w 404"/>
                <a:gd name="T15" fmla="*/ 9 h 397"/>
                <a:gd name="T16" fmla="*/ 94 w 404"/>
                <a:gd name="T17" fmla="*/ 90 h 397"/>
                <a:gd name="T18" fmla="*/ 93 w 404"/>
                <a:gd name="T19" fmla="*/ 91 h 397"/>
                <a:gd name="T20" fmla="*/ 0 w 404"/>
                <a:gd name="T21" fmla="*/ 184 h 397"/>
                <a:gd name="T22" fmla="*/ 15 w 404"/>
                <a:gd name="T23" fmla="*/ 199 h 397"/>
                <a:gd name="connsiteX0" fmla="*/ 371 w 10326"/>
                <a:gd name="connsiteY0" fmla="*/ 4868 h 9855"/>
                <a:gd name="connsiteX1" fmla="*/ 371 w 10326"/>
                <a:gd name="connsiteY1" fmla="*/ 4868 h 9855"/>
                <a:gd name="connsiteX2" fmla="*/ 5272 w 10326"/>
                <a:gd name="connsiteY2" fmla="*/ 9855 h 9855"/>
                <a:gd name="connsiteX3" fmla="*/ 10326 w 10326"/>
                <a:gd name="connsiteY3" fmla="*/ 5477 h 9855"/>
                <a:gd name="connsiteX4" fmla="*/ 5470 w 10326"/>
                <a:gd name="connsiteY4" fmla="*/ 560 h 9855"/>
                <a:gd name="connsiteX5" fmla="*/ 5025 w 10326"/>
                <a:gd name="connsiteY5" fmla="*/ 157 h 9855"/>
                <a:gd name="connsiteX6" fmla="*/ 5025 w 10326"/>
                <a:gd name="connsiteY6" fmla="*/ 157 h 9855"/>
                <a:gd name="connsiteX7" fmla="*/ 4332 w 10326"/>
                <a:gd name="connsiteY7" fmla="*/ 82 h 9855"/>
                <a:gd name="connsiteX8" fmla="*/ 2327 w 10326"/>
                <a:gd name="connsiteY8" fmla="*/ 2122 h 9855"/>
                <a:gd name="connsiteX9" fmla="*/ 2302 w 10326"/>
                <a:gd name="connsiteY9" fmla="*/ 2147 h 9855"/>
                <a:gd name="connsiteX10" fmla="*/ 0 w 10326"/>
                <a:gd name="connsiteY10" fmla="*/ 4490 h 9855"/>
                <a:gd name="connsiteX11" fmla="*/ 371 w 10326"/>
                <a:gd name="connsiteY11" fmla="*/ 4868 h 9855"/>
                <a:gd name="connsiteX0-1" fmla="*/ 359 w 10000"/>
                <a:gd name="connsiteY0-2" fmla="*/ 4940 h 10421"/>
                <a:gd name="connsiteX1-3" fmla="*/ 359 w 10000"/>
                <a:gd name="connsiteY1-4" fmla="*/ 4940 h 10421"/>
                <a:gd name="connsiteX2-5" fmla="*/ 5501 w 10000"/>
                <a:gd name="connsiteY2-6" fmla="*/ 10421 h 10421"/>
                <a:gd name="connsiteX3-7" fmla="*/ 10000 w 10000"/>
                <a:gd name="connsiteY3-8" fmla="*/ 5558 h 10421"/>
                <a:gd name="connsiteX4-9" fmla="*/ 5297 w 10000"/>
                <a:gd name="connsiteY4-10" fmla="*/ 568 h 10421"/>
                <a:gd name="connsiteX5-11" fmla="*/ 4866 w 10000"/>
                <a:gd name="connsiteY5-12" fmla="*/ 159 h 10421"/>
                <a:gd name="connsiteX6-13" fmla="*/ 4866 w 10000"/>
                <a:gd name="connsiteY6-14" fmla="*/ 159 h 10421"/>
                <a:gd name="connsiteX7-15" fmla="*/ 4195 w 10000"/>
                <a:gd name="connsiteY7-16" fmla="*/ 83 h 10421"/>
                <a:gd name="connsiteX8-17" fmla="*/ 2254 w 10000"/>
                <a:gd name="connsiteY8-18" fmla="*/ 2153 h 10421"/>
                <a:gd name="connsiteX9-19" fmla="*/ 2229 w 10000"/>
                <a:gd name="connsiteY9-20" fmla="*/ 2179 h 10421"/>
                <a:gd name="connsiteX10-21" fmla="*/ 0 w 10000"/>
                <a:gd name="connsiteY10-22" fmla="*/ 4556 h 10421"/>
                <a:gd name="connsiteX11-23" fmla="*/ 359 w 10000"/>
                <a:gd name="connsiteY11-24" fmla="*/ 4940 h 1042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10000" h="10421">
                  <a:moveTo>
                    <a:pt x="359" y="4940"/>
                  </a:moveTo>
                  <a:lnTo>
                    <a:pt x="359" y="4940"/>
                  </a:lnTo>
                  <a:lnTo>
                    <a:pt x="5501" y="10421"/>
                  </a:lnTo>
                  <a:cubicBezTo>
                    <a:pt x="6076" y="9807"/>
                    <a:pt x="7867" y="7858"/>
                    <a:pt x="10000" y="5558"/>
                  </a:cubicBezTo>
                  <a:lnTo>
                    <a:pt x="5297" y="568"/>
                  </a:lnTo>
                  <a:cubicBezTo>
                    <a:pt x="4442" y="-332"/>
                    <a:pt x="4986" y="262"/>
                    <a:pt x="4866" y="159"/>
                  </a:cubicBezTo>
                  <a:lnTo>
                    <a:pt x="4866" y="159"/>
                  </a:lnTo>
                  <a:cubicBezTo>
                    <a:pt x="4387" y="-147"/>
                    <a:pt x="4195" y="83"/>
                    <a:pt x="4195" y="83"/>
                  </a:cubicBezTo>
                  <a:lnTo>
                    <a:pt x="2254" y="2153"/>
                  </a:lnTo>
                  <a:cubicBezTo>
                    <a:pt x="2246" y="2162"/>
                    <a:pt x="2237" y="2170"/>
                    <a:pt x="2229" y="2179"/>
                  </a:cubicBezTo>
                  <a:lnTo>
                    <a:pt x="0" y="4556"/>
                  </a:lnTo>
                  <a:lnTo>
                    <a:pt x="359" y="4940"/>
                  </a:lnTo>
                  <a:close/>
                </a:path>
              </a:pathLst>
            </a:custGeom>
            <a:gradFill flip="none" rotWithShape="1">
              <a:gsLst>
                <a:gs pos="25000">
                  <a:schemeClr val="accent2"/>
                </a:gs>
                <a:gs pos="100000">
                  <a:schemeClr val="accent2">
                    <a:lumMod val="75000"/>
                  </a:schemeClr>
                </a:gs>
              </a:gsLst>
              <a:lin ang="13500000" scaled="1"/>
              <a:tileRect/>
            </a:gradFill>
            <a:ln>
              <a:noFill/>
            </a:ln>
            <a:effectLst>
              <a:outerShdw blurRad="50800" dist="38100" dir="8100000" algn="tr" rotWithShape="0">
                <a:prstClr val="black">
                  <a:alpha val="15000"/>
                </a:prstClr>
              </a:outerShdw>
            </a:effectLst>
          </p:spPr>
          <p:txBody>
            <a:bodyPr anchor="ctr">
              <a:scene3d>
                <a:camera prst="orthographicFront"/>
                <a:lightRig rig="threePt" dir="t"/>
              </a:scene3d>
              <a:sp3d contourW="12700"/>
            </a:bodyPr>
            <a:lstStyle/>
            <a:p>
              <a:pPr algn="ctr"/>
              <a:endParaRPr sz="1400"/>
            </a:p>
          </p:txBody>
        </p:sp>
        <p:sp>
          <p:nvSpPr>
            <p:cNvPr id="44" name="Freeform: Shape 12"/>
            <p:cNvSpPr/>
            <p:nvPr/>
          </p:nvSpPr>
          <p:spPr bwMode="auto">
            <a:xfrm>
              <a:off x="5800439" y="2863056"/>
              <a:ext cx="1177925" cy="1152525"/>
            </a:xfrm>
            <a:custGeom>
              <a:avLst/>
              <a:gdLst>
                <a:gd name="T0" fmla="*/ 301 w 407"/>
                <a:gd name="T1" fmla="*/ 97 h 398"/>
                <a:gd name="T2" fmla="*/ 300 w 407"/>
                <a:gd name="T3" fmla="*/ 97 h 398"/>
                <a:gd name="T4" fmla="*/ 219 w 407"/>
                <a:gd name="T5" fmla="*/ 15 h 398"/>
                <a:gd name="T6" fmla="*/ 173 w 407"/>
                <a:gd name="T7" fmla="*/ 34 h 398"/>
                <a:gd name="T8" fmla="*/ 0 w 407"/>
                <a:gd name="T9" fmla="*/ 206 h 398"/>
                <a:gd name="T10" fmla="*/ 174 w 407"/>
                <a:gd name="T11" fmla="*/ 380 h 398"/>
                <a:gd name="T12" fmla="*/ 189 w 407"/>
                <a:gd name="T13" fmla="*/ 398 h 398"/>
                <a:gd name="T14" fmla="*/ 363 w 407"/>
                <a:gd name="T15" fmla="*/ 225 h 398"/>
                <a:gd name="T16" fmla="*/ 407 w 407"/>
                <a:gd name="T17" fmla="*/ 204 h 398"/>
                <a:gd name="T18" fmla="*/ 301 w 407"/>
                <a:gd name="T19" fmla="*/ 97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7" h="398">
                  <a:moveTo>
                    <a:pt x="301" y="97"/>
                  </a:moveTo>
                  <a:cubicBezTo>
                    <a:pt x="300" y="97"/>
                    <a:pt x="300" y="97"/>
                    <a:pt x="300" y="97"/>
                  </a:cubicBezTo>
                  <a:cubicBezTo>
                    <a:pt x="219" y="15"/>
                    <a:pt x="219" y="15"/>
                    <a:pt x="219" y="15"/>
                  </a:cubicBezTo>
                  <a:cubicBezTo>
                    <a:pt x="219" y="15"/>
                    <a:pt x="206" y="0"/>
                    <a:pt x="173" y="34"/>
                  </a:cubicBezTo>
                  <a:cubicBezTo>
                    <a:pt x="163" y="44"/>
                    <a:pt x="94" y="113"/>
                    <a:pt x="0" y="206"/>
                  </a:cubicBezTo>
                  <a:cubicBezTo>
                    <a:pt x="95" y="301"/>
                    <a:pt x="164" y="370"/>
                    <a:pt x="174" y="380"/>
                  </a:cubicBezTo>
                  <a:cubicBezTo>
                    <a:pt x="181" y="387"/>
                    <a:pt x="186" y="393"/>
                    <a:pt x="189" y="398"/>
                  </a:cubicBezTo>
                  <a:cubicBezTo>
                    <a:pt x="284" y="304"/>
                    <a:pt x="353" y="234"/>
                    <a:pt x="363" y="225"/>
                  </a:cubicBezTo>
                  <a:cubicBezTo>
                    <a:pt x="394" y="193"/>
                    <a:pt x="406" y="202"/>
                    <a:pt x="407" y="204"/>
                  </a:cubicBezTo>
                  <a:lnTo>
                    <a:pt x="301" y="97"/>
                  </a:lnTo>
                  <a:close/>
                </a:path>
              </a:pathLst>
            </a:custGeom>
            <a:gradFill flip="none" rotWithShape="1">
              <a:gsLst>
                <a:gs pos="27000">
                  <a:schemeClr val="accent1"/>
                </a:gs>
                <a:gs pos="100000">
                  <a:schemeClr val="accent1">
                    <a:lumMod val="75000"/>
                  </a:schemeClr>
                </a:gs>
              </a:gsLst>
              <a:lin ang="18900000" scaled="1"/>
              <a:tileRect/>
            </a:gradFill>
            <a:ln>
              <a:noFill/>
            </a:ln>
            <a:effectLst>
              <a:outerShdw blurRad="50800" dist="38100" dir="2700000" algn="tl" rotWithShape="0">
                <a:prstClr val="black">
                  <a:alpha val="15000"/>
                </a:prstClr>
              </a:outerShdw>
            </a:effectLst>
          </p:spPr>
          <p:txBody>
            <a:bodyPr anchor="ctr">
              <a:scene3d>
                <a:camera prst="orthographicFront"/>
                <a:lightRig rig="threePt" dir="t"/>
              </a:scene3d>
              <a:sp3d contourW="12700"/>
            </a:bodyPr>
            <a:lstStyle/>
            <a:p>
              <a:pPr algn="ctr"/>
              <a:endParaRPr sz="1400"/>
            </a:p>
          </p:txBody>
        </p:sp>
        <p:sp>
          <p:nvSpPr>
            <p:cNvPr id="45" name="Freeform: Shape 13"/>
            <p:cNvSpPr/>
            <p:nvPr/>
          </p:nvSpPr>
          <p:spPr bwMode="auto">
            <a:xfrm rot="20995595">
              <a:off x="6121271" y="3279742"/>
              <a:ext cx="430433" cy="348448"/>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p:spPr>
          <p:txBody>
            <a:bodyPr anchor="ctr">
              <a:scene3d>
                <a:camera prst="orthographicFront"/>
                <a:lightRig rig="threePt" dir="t"/>
              </a:scene3d>
              <a:sp3d contourW="12700"/>
            </a:bodyPr>
            <a:lstStyle/>
            <a:p>
              <a:pPr algn="ctr"/>
              <a:endParaRPr sz="1400"/>
            </a:p>
          </p:txBody>
        </p:sp>
        <p:sp>
          <p:nvSpPr>
            <p:cNvPr id="47" name="Freeform: Shape 14"/>
            <p:cNvSpPr/>
            <p:nvPr/>
          </p:nvSpPr>
          <p:spPr bwMode="auto">
            <a:xfrm rot="21287655">
              <a:off x="5604021" y="3766406"/>
              <a:ext cx="414039" cy="430433"/>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bg1"/>
            </a:solidFill>
            <a:ln>
              <a:noFill/>
            </a:ln>
            <a:effectLst/>
          </p:spPr>
          <p:txBody>
            <a:bodyPr anchor="ctr">
              <a:scene3d>
                <a:camera prst="orthographicFront"/>
                <a:lightRig rig="threePt" dir="t"/>
              </a:scene3d>
              <a:sp3d contourW="12700"/>
            </a:bodyPr>
            <a:lstStyle/>
            <a:p>
              <a:pPr algn="ctr"/>
              <a:endParaRPr sz="1400"/>
            </a:p>
          </p:txBody>
        </p:sp>
        <p:sp>
          <p:nvSpPr>
            <p:cNvPr id="48" name="Freeform: Shape 15"/>
            <p:cNvSpPr/>
            <p:nvPr/>
          </p:nvSpPr>
          <p:spPr bwMode="auto">
            <a:xfrm>
              <a:off x="5536832" y="2629061"/>
              <a:ext cx="430436" cy="463229"/>
            </a:xfrm>
            <a:custGeom>
              <a:avLst/>
              <a:gdLst>
                <a:gd name="T0" fmla="*/ 79 w 461"/>
                <a:gd name="T1" fmla="*/ 9 h 497"/>
                <a:gd name="T2" fmla="*/ 79 w 461"/>
                <a:gd name="T3" fmla="*/ 9 h 497"/>
                <a:gd name="T4" fmla="*/ 71 w 461"/>
                <a:gd name="T5" fmla="*/ 9 h 497"/>
                <a:gd name="T6" fmla="*/ 0 w 461"/>
                <a:gd name="T7" fmla="*/ 195 h 497"/>
                <a:gd name="T8" fmla="*/ 79 w 461"/>
                <a:gd name="T9" fmla="*/ 274 h 497"/>
                <a:gd name="T10" fmla="*/ 159 w 461"/>
                <a:gd name="T11" fmla="*/ 195 h 497"/>
                <a:gd name="T12" fmla="*/ 79 w 461"/>
                <a:gd name="T13" fmla="*/ 9 h 497"/>
                <a:gd name="T14" fmla="*/ 390 w 461"/>
                <a:gd name="T15" fmla="*/ 9 h 497"/>
                <a:gd name="T16" fmla="*/ 390 w 461"/>
                <a:gd name="T17" fmla="*/ 9 h 497"/>
                <a:gd name="T18" fmla="*/ 381 w 461"/>
                <a:gd name="T19" fmla="*/ 9 h 497"/>
                <a:gd name="T20" fmla="*/ 301 w 461"/>
                <a:gd name="T21" fmla="*/ 195 h 497"/>
                <a:gd name="T22" fmla="*/ 381 w 461"/>
                <a:gd name="T23" fmla="*/ 274 h 497"/>
                <a:gd name="T24" fmla="*/ 460 w 461"/>
                <a:gd name="T25" fmla="*/ 195 h 497"/>
                <a:gd name="T26" fmla="*/ 390 w 461"/>
                <a:gd name="T27" fmla="*/ 9 h 497"/>
                <a:gd name="T28" fmla="*/ 230 w 461"/>
                <a:gd name="T29" fmla="*/ 221 h 497"/>
                <a:gd name="T30" fmla="*/ 230 w 461"/>
                <a:gd name="T31" fmla="*/ 221 h 497"/>
                <a:gd name="T32" fmla="*/ 150 w 461"/>
                <a:gd name="T33" fmla="*/ 417 h 497"/>
                <a:gd name="T34" fmla="*/ 230 w 461"/>
                <a:gd name="T35" fmla="*/ 496 h 497"/>
                <a:gd name="T36" fmla="*/ 310 w 461"/>
                <a:gd name="T37" fmla="*/ 417 h 497"/>
                <a:gd name="T38" fmla="*/ 230 w 461"/>
                <a:gd name="T39" fmla="*/ 221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97">
                  <a:moveTo>
                    <a:pt x="79" y="9"/>
                  </a:moveTo>
                  <a:lnTo>
                    <a:pt x="79" y="9"/>
                  </a:lnTo>
                  <a:cubicBezTo>
                    <a:pt x="79" y="0"/>
                    <a:pt x="71" y="0"/>
                    <a:pt x="71" y="9"/>
                  </a:cubicBezTo>
                  <a:cubicBezTo>
                    <a:pt x="62" y="107"/>
                    <a:pt x="0" y="124"/>
                    <a:pt x="0" y="195"/>
                  </a:cubicBezTo>
                  <a:cubicBezTo>
                    <a:pt x="0" y="239"/>
                    <a:pt x="35" y="274"/>
                    <a:pt x="79" y="274"/>
                  </a:cubicBezTo>
                  <a:cubicBezTo>
                    <a:pt x="124" y="274"/>
                    <a:pt x="159" y="239"/>
                    <a:pt x="159" y="195"/>
                  </a:cubicBezTo>
                  <a:cubicBezTo>
                    <a:pt x="159" y="124"/>
                    <a:pt x="88" y="107"/>
                    <a:pt x="79" y="9"/>
                  </a:cubicBezTo>
                  <a:close/>
                  <a:moveTo>
                    <a:pt x="390" y="9"/>
                  </a:moveTo>
                  <a:lnTo>
                    <a:pt x="390" y="9"/>
                  </a:lnTo>
                  <a:cubicBezTo>
                    <a:pt x="390" y="0"/>
                    <a:pt x="381" y="0"/>
                    <a:pt x="381" y="9"/>
                  </a:cubicBezTo>
                  <a:cubicBezTo>
                    <a:pt x="363" y="107"/>
                    <a:pt x="301" y="124"/>
                    <a:pt x="301" y="195"/>
                  </a:cubicBezTo>
                  <a:cubicBezTo>
                    <a:pt x="301" y="239"/>
                    <a:pt x="336" y="274"/>
                    <a:pt x="381" y="274"/>
                  </a:cubicBezTo>
                  <a:cubicBezTo>
                    <a:pt x="425" y="274"/>
                    <a:pt x="460" y="239"/>
                    <a:pt x="460" y="195"/>
                  </a:cubicBezTo>
                  <a:cubicBezTo>
                    <a:pt x="460" y="124"/>
                    <a:pt x="398" y="107"/>
                    <a:pt x="390" y="9"/>
                  </a:cubicBezTo>
                  <a:close/>
                  <a:moveTo>
                    <a:pt x="230" y="221"/>
                  </a:moveTo>
                  <a:lnTo>
                    <a:pt x="230" y="221"/>
                  </a:lnTo>
                  <a:cubicBezTo>
                    <a:pt x="212" y="328"/>
                    <a:pt x="150" y="345"/>
                    <a:pt x="150" y="417"/>
                  </a:cubicBezTo>
                  <a:cubicBezTo>
                    <a:pt x="150" y="461"/>
                    <a:pt x="185" y="496"/>
                    <a:pt x="230" y="496"/>
                  </a:cubicBezTo>
                  <a:cubicBezTo>
                    <a:pt x="275" y="496"/>
                    <a:pt x="310" y="461"/>
                    <a:pt x="310" y="417"/>
                  </a:cubicBezTo>
                  <a:cubicBezTo>
                    <a:pt x="310" y="345"/>
                    <a:pt x="247" y="328"/>
                    <a:pt x="230" y="221"/>
                  </a:cubicBezTo>
                  <a:close/>
                </a:path>
              </a:pathLst>
            </a:custGeom>
            <a:solidFill>
              <a:schemeClr val="bg1"/>
            </a:solidFill>
            <a:ln>
              <a:noFill/>
            </a:ln>
            <a:effectLst/>
          </p:spPr>
          <p:txBody>
            <a:bodyPr anchor="ctr">
              <a:scene3d>
                <a:camera prst="orthographicFront"/>
                <a:lightRig rig="threePt" dir="t"/>
              </a:scene3d>
              <a:sp3d contourW="12700"/>
            </a:bodyPr>
            <a:lstStyle/>
            <a:p>
              <a:pPr algn="ctr"/>
              <a:endParaRPr sz="1400"/>
            </a:p>
          </p:txBody>
        </p:sp>
        <p:sp>
          <p:nvSpPr>
            <p:cNvPr id="49" name="Freeform: Shape 16"/>
            <p:cNvSpPr/>
            <p:nvPr/>
          </p:nvSpPr>
          <p:spPr bwMode="auto">
            <a:xfrm rot="20995595">
              <a:off x="4928296" y="3285779"/>
              <a:ext cx="430433" cy="348448"/>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p:spPr>
          <p:txBody>
            <a:bodyPr anchor="ctr">
              <a:scene3d>
                <a:camera prst="orthographicFront"/>
                <a:lightRig rig="threePt" dir="t"/>
              </a:scene3d>
              <a:sp3d contourW="12700"/>
            </a:bodyPr>
            <a:lstStyle/>
            <a:p>
              <a:pPr algn="ctr"/>
              <a:endParaRPr sz="1400"/>
            </a:p>
          </p:txBody>
        </p:sp>
        <p:sp>
          <p:nvSpPr>
            <p:cNvPr id="51" name="TextBox 17"/>
            <p:cNvSpPr txBox="1"/>
            <p:nvPr/>
          </p:nvSpPr>
          <p:spPr>
            <a:xfrm rot="2700000">
              <a:off x="3351184" y="2095881"/>
              <a:ext cx="1569660" cy="424732"/>
            </a:xfrm>
            <a:prstGeom prst="rect">
              <a:avLst/>
            </a:prstGeom>
            <a:noFill/>
          </p:spPr>
          <p:txBody>
            <a:bodyPr wrap="none">
              <a:normAutofit/>
              <a:scene3d>
                <a:camera prst="orthographicFront"/>
                <a:lightRig rig="threePt" dir="t"/>
              </a:scene3d>
              <a:sp3d contourW="12700"/>
            </a:bodyPr>
            <a:lstStyle/>
            <a:p>
              <a:pPr algn="r"/>
              <a:r>
                <a:rPr lang="zh-CN" altLang="en-US" sz="1400" b="1">
                  <a:solidFill>
                    <a:schemeClr val="bg1"/>
                  </a:solidFill>
                </a:rPr>
                <a:t>标题文本预设</a:t>
              </a:r>
            </a:p>
          </p:txBody>
        </p:sp>
        <p:sp>
          <p:nvSpPr>
            <p:cNvPr id="52" name="TextBox 18"/>
            <p:cNvSpPr txBox="1"/>
            <p:nvPr/>
          </p:nvSpPr>
          <p:spPr>
            <a:xfrm rot="2700000">
              <a:off x="6595577" y="4275043"/>
              <a:ext cx="1569660" cy="424732"/>
            </a:xfrm>
            <a:prstGeom prst="rect">
              <a:avLst/>
            </a:prstGeom>
            <a:noFill/>
          </p:spPr>
          <p:txBody>
            <a:bodyPr wrap="none">
              <a:normAutofit/>
              <a:scene3d>
                <a:camera prst="orthographicFront"/>
                <a:lightRig rig="threePt" dir="t"/>
              </a:scene3d>
              <a:sp3d contourW="12700"/>
            </a:bodyPr>
            <a:lstStyle/>
            <a:p>
              <a:r>
                <a:rPr lang="zh-CN" altLang="en-US" sz="1400" b="1">
                  <a:solidFill>
                    <a:schemeClr val="bg1"/>
                  </a:solidFill>
                </a:rPr>
                <a:t>标题文本预设</a:t>
              </a:r>
            </a:p>
          </p:txBody>
        </p:sp>
        <p:sp>
          <p:nvSpPr>
            <p:cNvPr id="53" name="TextBox 19"/>
            <p:cNvSpPr txBox="1"/>
            <p:nvPr/>
          </p:nvSpPr>
          <p:spPr>
            <a:xfrm rot="18900000">
              <a:off x="3970213" y="4799800"/>
              <a:ext cx="1569660" cy="424732"/>
            </a:xfrm>
            <a:prstGeom prst="rect">
              <a:avLst/>
            </a:prstGeom>
            <a:noFill/>
          </p:spPr>
          <p:txBody>
            <a:bodyPr wrap="none">
              <a:normAutofit/>
              <a:scene3d>
                <a:camera prst="orthographicFront"/>
                <a:lightRig rig="threePt" dir="t"/>
              </a:scene3d>
              <a:sp3d contourW="12700"/>
            </a:bodyPr>
            <a:lstStyle/>
            <a:p>
              <a:pPr algn="r"/>
              <a:r>
                <a:rPr lang="zh-CN" altLang="en-US" sz="1400" b="1">
                  <a:solidFill>
                    <a:schemeClr val="bg1"/>
                  </a:solidFill>
                </a:rPr>
                <a:t>标题文本预设</a:t>
              </a:r>
            </a:p>
          </p:txBody>
        </p:sp>
        <p:sp>
          <p:nvSpPr>
            <p:cNvPr id="82" name="TextBox 20"/>
            <p:cNvSpPr txBox="1"/>
            <p:nvPr/>
          </p:nvSpPr>
          <p:spPr>
            <a:xfrm rot="18900000">
              <a:off x="5979691" y="1649677"/>
              <a:ext cx="1569660" cy="424732"/>
            </a:xfrm>
            <a:prstGeom prst="rect">
              <a:avLst/>
            </a:prstGeom>
            <a:noFill/>
          </p:spPr>
          <p:txBody>
            <a:bodyPr wrap="none">
              <a:normAutofit/>
              <a:scene3d>
                <a:camera prst="orthographicFront"/>
                <a:lightRig rig="threePt" dir="t"/>
              </a:scene3d>
              <a:sp3d contourW="12700"/>
            </a:bodyPr>
            <a:lstStyle/>
            <a:p>
              <a:r>
                <a:rPr lang="zh-CN" altLang="en-US" sz="1400" b="1" dirty="0">
                  <a:solidFill>
                    <a:schemeClr val="bg1"/>
                  </a:solidFill>
                </a:rPr>
                <a:t>标题文本预设</a:t>
              </a:r>
            </a:p>
          </p:txBody>
        </p:sp>
      </p:grpSp>
      <p:grpSp>
        <p:nvGrpSpPr>
          <p:cNvPr id="83" name="组合 82"/>
          <p:cNvGrpSpPr/>
          <p:nvPr/>
        </p:nvGrpSpPr>
        <p:grpSpPr>
          <a:xfrm>
            <a:off x="7714550" y="1534084"/>
            <a:ext cx="3232574" cy="1220554"/>
            <a:chOff x="6302885" y="1678126"/>
            <a:chExt cx="3232574" cy="1220554"/>
          </a:xfrm>
        </p:grpSpPr>
        <p:sp>
          <p:nvSpPr>
            <p:cNvPr id="84" name="矩形 83"/>
            <p:cNvSpPr/>
            <p:nvPr/>
          </p:nvSpPr>
          <p:spPr>
            <a:xfrm>
              <a:off x="6302885" y="2030750"/>
              <a:ext cx="3232574"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85" name="矩形 84"/>
            <p:cNvSpPr/>
            <p:nvPr/>
          </p:nvSpPr>
          <p:spPr>
            <a:xfrm>
              <a:off x="6302885"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grpSp>
        <p:nvGrpSpPr>
          <p:cNvPr id="86" name="组合 85"/>
          <p:cNvGrpSpPr/>
          <p:nvPr/>
        </p:nvGrpSpPr>
        <p:grpSpPr>
          <a:xfrm>
            <a:off x="8409831" y="4814433"/>
            <a:ext cx="3232574" cy="1220554"/>
            <a:chOff x="6302885" y="1678126"/>
            <a:chExt cx="3232574" cy="1220554"/>
          </a:xfrm>
        </p:grpSpPr>
        <p:sp>
          <p:nvSpPr>
            <p:cNvPr id="87" name="矩形 86"/>
            <p:cNvSpPr/>
            <p:nvPr/>
          </p:nvSpPr>
          <p:spPr>
            <a:xfrm>
              <a:off x="6302885" y="2030750"/>
              <a:ext cx="3232574"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88" name="矩形 87"/>
            <p:cNvSpPr/>
            <p:nvPr/>
          </p:nvSpPr>
          <p:spPr>
            <a:xfrm>
              <a:off x="6302885"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grpSp>
        <p:nvGrpSpPr>
          <p:cNvPr id="89" name="组合 88"/>
          <p:cNvGrpSpPr/>
          <p:nvPr/>
        </p:nvGrpSpPr>
        <p:grpSpPr>
          <a:xfrm>
            <a:off x="979746" y="4937313"/>
            <a:ext cx="3232574" cy="1220554"/>
            <a:chOff x="6302885" y="1678126"/>
            <a:chExt cx="3232574" cy="1220554"/>
          </a:xfrm>
        </p:grpSpPr>
        <p:sp>
          <p:nvSpPr>
            <p:cNvPr id="90" name="矩形 89"/>
            <p:cNvSpPr/>
            <p:nvPr/>
          </p:nvSpPr>
          <p:spPr>
            <a:xfrm>
              <a:off x="6302885" y="2030750"/>
              <a:ext cx="3232574"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91" name="矩形 90"/>
            <p:cNvSpPr/>
            <p:nvPr/>
          </p:nvSpPr>
          <p:spPr>
            <a:xfrm>
              <a:off x="7293485"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标题文字添加</a:t>
              </a:r>
            </a:p>
          </p:txBody>
        </p:sp>
      </p:grpSp>
      <p:grpSp>
        <p:nvGrpSpPr>
          <p:cNvPr id="92" name="组合 91"/>
          <p:cNvGrpSpPr/>
          <p:nvPr/>
        </p:nvGrpSpPr>
        <p:grpSpPr>
          <a:xfrm>
            <a:off x="572125" y="1766595"/>
            <a:ext cx="3232574" cy="1220554"/>
            <a:chOff x="6302885" y="1678126"/>
            <a:chExt cx="3232574" cy="1220554"/>
          </a:xfrm>
        </p:grpSpPr>
        <p:sp>
          <p:nvSpPr>
            <p:cNvPr id="93" name="矩形 92"/>
            <p:cNvSpPr/>
            <p:nvPr/>
          </p:nvSpPr>
          <p:spPr>
            <a:xfrm>
              <a:off x="6302885" y="2030750"/>
              <a:ext cx="3232574"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94" name="矩形 93"/>
            <p:cNvSpPr/>
            <p:nvPr/>
          </p:nvSpPr>
          <p:spPr>
            <a:xfrm>
              <a:off x="7293485"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标题文字添加</a:t>
              </a:r>
            </a:p>
          </p:txBody>
        </p:sp>
      </p:grpSp>
      <p:sp>
        <p:nvSpPr>
          <p:cNvPr id="41" name="文本框 40">
            <a:extLst>
              <a:ext uri="{FF2B5EF4-FFF2-40B4-BE49-F238E27FC236}">
                <a16:creationId xmlns:a16="http://schemas.microsoft.com/office/drawing/2014/main" id="{81613E31-3998-4D33-82E5-9F927BC0A0CE}"/>
              </a:ext>
            </a:extLst>
          </p:cNvPr>
          <p:cNvSpPr txBox="1"/>
          <p:nvPr/>
        </p:nvSpPr>
        <p:spPr>
          <a:xfrm>
            <a:off x="568812" y="299314"/>
            <a:ext cx="2031326"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latin typeface="+mn-ea"/>
                <a:cs typeface="经典综艺体简" panose="02010609000101010101" pitchFamily="49" charset="-122"/>
              </a:rPr>
              <a:t>输入文字</a:t>
            </a:r>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A30736D-DE73-47C6-9307-133ABC6C4F3E}"/>
              </a:ext>
            </a:extLst>
          </p:cNvPr>
          <p:cNvSpPr/>
          <p:nvPr/>
        </p:nvSpPr>
        <p:spPr>
          <a:xfrm>
            <a:off x="2256758" y="2469190"/>
            <a:ext cx="3583342" cy="2479584"/>
          </a:xfrm>
          <a:prstGeom prst="parallelogram">
            <a:avLst>
              <a:gd name="adj" fmla="val 33869"/>
            </a:avLst>
          </a:prstGeom>
          <a:solidFill>
            <a:srgbClr val="687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4" name="任意多边形: 形状 3">
            <a:extLst>
              <a:ext uri="{FF2B5EF4-FFF2-40B4-BE49-F238E27FC236}">
                <a16:creationId xmlns:a16="http://schemas.microsoft.com/office/drawing/2014/main" id="{B756954F-B429-42EC-8912-A8B870D4F4F6}"/>
              </a:ext>
            </a:extLst>
          </p:cNvPr>
          <p:cNvSpPr/>
          <p:nvPr/>
        </p:nvSpPr>
        <p:spPr>
          <a:xfrm>
            <a:off x="-17878" y="1701341"/>
            <a:ext cx="5439804" cy="2841080"/>
          </a:xfrm>
          <a:custGeom>
            <a:avLst/>
            <a:gdLst>
              <a:gd name="connsiteX0" fmla="*/ 0 w 2839453"/>
              <a:gd name="connsiteY0" fmla="*/ 0 h 2069431"/>
              <a:gd name="connsiteX1" fmla="*/ 2839453 w 2839453"/>
              <a:gd name="connsiteY1" fmla="*/ 9625 h 2069431"/>
              <a:gd name="connsiteX2" fmla="*/ 2319689 w 2839453"/>
              <a:gd name="connsiteY2" fmla="*/ 2059806 h 2069431"/>
              <a:gd name="connsiteX3" fmla="*/ 0 w 2839453"/>
              <a:gd name="connsiteY3" fmla="*/ 2069431 h 2069431"/>
              <a:gd name="connsiteX4" fmla="*/ 0 w 2839453"/>
              <a:gd name="connsiteY4" fmla="*/ 0 h 2069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9453" h="2069431">
                <a:moveTo>
                  <a:pt x="0" y="0"/>
                </a:moveTo>
                <a:lnTo>
                  <a:pt x="2839453" y="9625"/>
                </a:lnTo>
                <a:lnTo>
                  <a:pt x="2319689" y="2059806"/>
                </a:lnTo>
                <a:lnTo>
                  <a:pt x="0" y="2069431"/>
                </a:lnTo>
                <a:cubicBezTo>
                  <a:pt x="3209" y="1379621"/>
                  <a:pt x="6417" y="689810"/>
                  <a:pt x="0" y="0"/>
                </a:cubicBezTo>
                <a:close/>
              </a:path>
            </a:pathLst>
          </a:custGeom>
          <a:blipFill dpi="0"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6" name="平行四边形 5">
            <a:extLst>
              <a:ext uri="{FF2B5EF4-FFF2-40B4-BE49-F238E27FC236}">
                <a16:creationId xmlns:a16="http://schemas.microsoft.com/office/drawing/2014/main" id="{C75CC3C0-B94E-4784-99FB-4F66FE23A5A1}"/>
              </a:ext>
            </a:extLst>
          </p:cNvPr>
          <p:cNvSpPr/>
          <p:nvPr/>
        </p:nvSpPr>
        <p:spPr>
          <a:xfrm>
            <a:off x="6162150" y="261626"/>
            <a:ext cx="2514536" cy="1644183"/>
          </a:xfrm>
          <a:prstGeom prst="parallelogram">
            <a:avLst>
              <a:gd name="adj" fmla="val 33869"/>
            </a:avLst>
          </a:prstGeom>
          <a:solidFill>
            <a:srgbClr val="323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7" name="矩形 6">
            <a:extLst>
              <a:ext uri="{FF2B5EF4-FFF2-40B4-BE49-F238E27FC236}">
                <a16:creationId xmlns:a16="http://schemas.microsoft.com/office/drawing/2014/main" id="{1E39EE50-9D8F-484F-BE48-00EE79443D2E}"/>
              </a:ext>
            </a:extLst>
          </p:cNvPr>
          <p:cNvSpPr/>
          <p:nvPr/>
        </p:nvSpPr>
        <p:spPr>
          <a:xfrm>
            <a:off x="6623896" y="3250113"/>
            <a:ext cx="3743261" cy="584633"/>
          </a:xfrm>
          <a:prstGeom prst="rect">
            <a:avLst/>
          </a:prstGeom>
        </p:spPr>
        <p:txBody>
          <a:bodyPr wrap="square" lIns="91424" tIns="45713" rIns="91424" bIns="45713">
            <a:spAutoFit/>
          </a:bodyPr>
          <a:lstStyle/>
          <a:p>
            <a:pPr algn="ctr"/>
            <a:r>
              <a:rPr lang="zh-CN" altLang="en-US" sz="3199" dirty="0">
                <a:solidFill>
                  <a:schemeClr val="accent1"/>
                </a:solidFill>
                <a:latin typeface="微软雅黑" pitchFamily="34" charset="-122"/>
                <a:ea typeface="微软雅黑" pitchFamily="34" charset="-122"/>
              </a:rPr>
              <a:t>输入文字</a:t>
            </a:r>
          </a:p>
        </p:txBody>
      </p:sp>
      <p:sp>
        <p:nvSpPr>
          <p:cNvPr id="8" name="矩形 7">
            <a:extLst>
              <a:ext uri="{FF2B5EF4-FFF2-40B4-BE49-F238E27FC236}">
                <a16:creationId xmlns:a16="http://schemas.microsoft.com/office/drawing/2014/main" id="{9B7445BB-B172-4775-8470-BEDBB0313F47}"/>
              </a:ext>
            </a:extLst>
          </p:cNvPr>
          <p:cNvSpPr/>
          <p:nvPr/>
        </p:nvSpPr>
        <p:spPr>
          <a:xfrm>
            <a:off x="7690287" y="4004416"/>
            <a:ext cx="3972614" cy="523078"/>
          </a:xfrm>
          <a:prstGeom prst="rect">
            <a:avLst/>
          </a:prstGeom>
        </p:spPr>
        <p:txBody>
          <a:bodyPr wrap="square" lIns="91424" tIns="45713" rIns="91424" bIns="45713">
            <a:spAutoFit/>
          </a:bodyPr>
          <a:lstStyle/>
          <a:p>
            <a:pPr>
              <a:lnSpc>
                <a:spcPct val="150000"/>
              </a:lnSpc>
            </a:pPr>
            <a:r>
              <a:rPr lang="zh-CN" altLang="en-US" sz="933" dirty="0">
                <a:solidFill>
                  <a:schemeClr val="tx1">
                    <a:lumMod val="50000"/>
                    <a:lumOff val="50000"/>
                  </a:schemeClr>
                </a:solidFill>
                <a:latin typeface="微软雅黑" pitchFamily="34" charset="-122"/>
                <a:ea typeface="微软雅黑" pitchFamily="34" charset="-122"/>
              </a:rPr>
              <a:t>标题数字等都可以通过点击和重新输入进行更改，顶部“开始”面板中可以对字体、字号、颜色、行距等进行修改。</a:t>
            </a:r>
            <a:endParaRPr lang="en-US" altLang="zh-CN" sz="933" dirty="0">
              <a:solidFill>
                <a:schemeClr val="tx1">
                  <a:lumMod val="50000"/>
                  <a:lumOff val="50000"/>
                </a:schemeClr>
              </a:solidFill>
              <a:latin typeface="微软雅黑" pitchFamily="34" charset="-122"/>
              <a:ea typeface="微软雅黑" pitchFamily="34" charset="-122"/>
            </a:endParaRPr>
          </a:p>
        </p:txBody>
      </p:sp>
      <p:sp>
        <p:nvSpPr>
          <p:cNvPr id="9" name="TextBox 8">
            <a:extLst>
              <a:ext uri="{FF2B5EF4-FFF2-40B4-BE49-F238E27FC236}">
                <a16:creationId xmlns:a16="http://schemas.microsoft.com/office/drawing/2014/main" id="{D956CE4D-3B7D-41BF-8A03-A2F5C8B9942D}"/>
              </a:ext>
            </a:extLst>
          </p:cNvPr>
          <p:cNvSpPr txBox="1">
            <a:spLocks noChangeArrowheads="1"/>
          </p:cNvSpPr>
          <p:nvPr/>
        </p:nvSpPr>
        <p:spPr bwMode="auto">
          <a:xfrm>
            <a:off x="6608647" y="3203079"/>
            <a:ext cx="810771" cy="74383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lIns="86656" tIns="43328" rIns="86656" bIns="43328"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sz="4265" dirty="0">
                <a:solidFill>
                  <a:schemeClr val="accent1"/>
                </a:solidFill>
                <a:ea typeface="微软雅黑" panose="020B0503020204020204" pitchFamily="34" charset="-122"/>
                <a:sym typeface="Arial" panose="020B0604020202020204" pitchFamily="34" charset="0"/>
              </a:rPr>
              <a:t>02</a:t>
            </a:r>
          </a:p>
        </p:txBody>
      </p:sp>
    </p:spTree>
    <p:extLst>
      <p:ext uri="{BB962C8B-B14F-4D97-AF65-F5344CB8AC3E}">
        <p14:creationId xmlns:p14="http://schemas.microsoft.com/office/powerpoint/2010/main" val="532651546"/>
      </p:ext>
    </p:extLst>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12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17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p:bldP spid="8"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573637" y="3839029"/>
            <a:ext cx="890567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838762" y="3113312"/>
            <a:ext cx="1480460" cy="14804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097266" y="3113312"/>
            <a:ext cx="1480460" cy="14804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355770" y="3113312"/>
            <a:ext cx="1480460" cy="14804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614273" y="3113312"/>
            <a:ext cx="1480460" cy="14804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872776" y="3113312"/>
            <a:ext cx="1480460" cy="14804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459424" y="4783955"/>
            <a:ext cx="2228426" cy="1071063"/>
            <a:chOff x="1678602" y="4679146"/>
            <a:chExt cx="2228426" cy="1071063"/>
          </a:xfrm>
        </p:grpSpPr>
        <p:sp>
          <p:nvSpPr>
            <p:cNvPr id="16" name="矩形 15"/>
            <p:cNvSpPr/>
            <p:nvPr/>
          </p:nvSpPr>
          <p:spPr>
            <a:xfrm>
              <a:off x="1678602" y="5140811"/>
              <a:ext cx="2228426" cy="609398"/>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a:t>
              </a:r>
            </a:p>
          </p:txBody>
        </p:sp>
        <p:sp>
          <p:nvSpPr>
            <p:cNvPr id="17" name="矩形 16"/>
            <p:cNvSpPr/>
            <p:nvPr/>
          </p:nvSpPr>
          <p:spPr>
            <a:xfrm>
              <a:off x="1678602" y="4679146"/>
              <a:ext cx="2228426" cy="429861"/>
            </a:xfrm>
            <a:prstGeom prst="rect">
              <a:avLst/>
            </a:prstGeom>
          </p:spPr>
          <p:txBody>
            <a:bodyPr wrap="square">
              <a:spAutoFit/>
            </a:bodyPr>
            <a:lstStyle/>
            <a:p>
              <a:pPr algn="ctr">
                <a:lnSpc>
                  <a:spcPct val="120000"/>
                </a:lnSpc>
              </a:pPr>
              <a:r>
                <a:rPr lang="zh-CN" altLang="en-US" sz="2000" b="1" dirty="0">
                  <a:solidFill>
                    <a:srgbClr val="53585F"/>
                  </a:solidFill>
                </a:rPr>
                <a:t>发展历程</a:t>
              </a:r>
            </a:p>
          </p:txBody>
        </p:sp>
      </p:grpSp>
      <p:grpSp>
        <p:nvGrpSpPr>
          <p:cNvPr id="18" name="组合 17"/>
          <p:cNvGrpSpPr/>
          <p:nvPr/>
        </p:nvGrpSpPr>
        <p:grpSpPr>
          <a:xfrm>
            <a:off x="4981787" y="4783955"/>
            <a:ext cx="2228426" cy="1071063"/>
            <a:chOff x="1678602" y="4679146"/>
            <a:chExt cx="2228426" cy="1071063"/>
          </a:xfrm>
        </p:grpSpPr>
        <p:sp>
          <p:nvSpPr>
            <p:cNvPr id="19" name="矩形 18"/>
            <p:cNvSpPr/>
            <p:nvPr/>
          </p:nvSpPr>
          <p:spPr>
            <a:xfrm>
              <a:off x="1678602" y="5140811"/>
              <a:ext cx="2228426" cy="609398"/>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a:t>
              </a:r>
            </a:p>
          </p:txBody>
        </p:sp>
        <p:sp>
          <p:nvSpPr>
            <p:cNvPr id="20" name="矩形 19"/>
            <p:cNvSpPr/>
            <p:nvPr/>
          </p:nvSpPr>
          <p:spPr>
            <a:xfrm>
              <a:off x="1678602" y="4679146"/>
              <a:ext cx="2228426" cy="429861"/>
            </a:xfrm>
            <a:prstGeom prst="rect">
              <a:avLst/>
            </a:prstGeom>
          </p:spPr>
          <p:txBody>
            <a:bodyPr wrap="square">
              <a:spAutoFit/>
            </a:bodyPr>
            <a:lstStyle/>
            <a:p>
              <a:pPr algn="ctr">
                <a:lnSpc>
                  <a:spcPct val="120000"/>
                </a:lnSpc>
              </a:pPr>
              <a:r>
                <a:rPr lang="zh-CN" altLang="en-US" sz="2000" b="1" dirty="0">
                  <a:solidFill>
                    <a:srgbClr val="53585F"/>
                  </a:solidFill>
                </a:rPr>
                <a:t>发展历程</a:t>
              </a:r>
            </a:p>
          </p:txBody>
        </p:sp>
      </p:grpSp>
      <p:grpSp>
        <p:nvGrpSpPr>
          <p:cNvPr id="21" name="组合 20"/>
          <p:cNvGrpSpPr/>
          <p:nvPr/>
        </p:nvGrpSpPr>
        <p:grpSpPr>
          <a:xfrm>
            <a:off x="9498793" y="4783955"/>
            <a:ext cx="2228426" cy="1071063"/>
            <a:chOff x="1678602" y="4679146"/>
            <a:chExt cx="2228426" cy="1071063"/>
          </a:xfrm>
        </p:grpSpPr>
        <p:sp>
          <p:nvSpPr>
            <p:cNvPr id="22" name="矩形 21"/>
            <p:cNvSpPr/>
            <p:nvPr/>
          </p:nvSpPr>
          <p:spPr>
            <a:xfrm>
              <a:off x="1678602" y="5140811"/>
              <a:ext cx="2228426" cy="609398"/>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a:t>
              </a:r>
            </a:p>
          </p:txBody>
        </p:sp>
        <p:sp>
          <p:nvSpPr>
            <p:cNvPr id="23" name="矩形 22"/>
            <p:cNvSpPr/>
            <p:nvPr/>
          </p:nvSpPr>
          <p:spPr>
            <a:xfrm>
              <a:off x="1678602" y="4679146"/>
              <a:ext cx="2228426" cy="429861"/>
            </a:xfrm>
            <a:prstGeom prst="rect">
              <a:avLst/>
            </a:prstGeom>
          </p:spPr>
          <p:txBody>
            <a:bodyPr wrap="square">
              <a:spAutoFit/>
            </a:bodyPr>
            <a:lstStyle/>
            <a:p>
              <a:pPr algn="ctr">
                <a:lnSpc>
                  <a:spcPct val="120000"/>
                </a:lnSpc>
              </a:pPr>
              <a:r>
                <a:rPr lang="zh-CN" altLang="en-US" sz="2000" b="1" dirty="0">
                  <a:solidFill>
                    <a:srgbClr val="53585F"/>
                  </a:solidFill>
                </a:rPr>
                <a:t>发展历程</a:t>
              </a:r>
            </a:p>
          </p:txBody>
        </p:sp>
      </p:grpSp>
      <p:grpSp>
        <p:nvGrpSpPr>
          <p:cNvPr id="24" name="组合 23"/>
          <p:cNvGrpSpPr/>
          <p:nvPr/>
        </p:nvGrpSpPr>
        <p:grpSpPr>
          <a:xfrm>
            <a:off x="2763555" y="1866294"/>
            <a:ext cx="2228426" cy="1071063"/>
            <a:chOff x="1678602" y="4679146"/>
            <a:chExt cx="2228426" cy="1071063"/>
          </a:xfrm>
        </p:grpSpPr>
        <p:sp>
          <p:nvSpPr>
            <p:cNvPr id="25" name="矩形 24"/>
            <p:cNvSpPr/>
            <p:nvPr/>
          </p:nvSpPr>
          <p:spPr>
            <a:xfrm>
              <a:off x="1678602" y="5140811"/>
              <a:ext cx="2228426" cy="609398"/>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a:t>
              </a:r>
            </a:p>
          </p:txBody>
        </p:sp>
        <p:sp>
          <p:nvSpPr>
            <p:cNvPr id="26" name="矩形 25"/>
            <p:cNvSpPr/>
            <p:nvPr/>
          </p:nvSpPr>
          <p:spPr>
            <a:xfrm>
              <a:off x="1678602" y="4679146"/>
              <a:ext cx="2228426" cy="429861"/>
            </a:xfrm>
            <a:prstGeom prst="rect">
              <a:avLst/>
            </a:prstGeom>
          </p:spPr>
          <p:txBody>
            <a:bodyPr wrap="square">
              <a:spAutoFit/>
            </a:bodyPr>
            <a:lstStyle/>
            <a:p>
              <a:pPr algn="ctr">
                <a:lnSpc>
                  <a:spcPct val="120000"/>
                </a:lnSpc>
              </a:pPr>
              <a:r>
                <a:rPr lang="zh-CN" altLang="en-US" sz="2000" b="1" dirty="0">
                  <a:solidFill>
                    <a:srgbClr val="53585F"/>
                  </a:solidFill>
                </a:rPr>
                <a:t>发展历程</a:t>
              </a:r>
            </a:p>
          </p:txBody>
        </p:sp>
      </p:grpSp>
      <p:grpSp>
        <p:nvGrpSpPr>
          <p:cNvPr id="27" name="组合 26"/>
          <p:cNvGrpSpPr/>
          <p:nvPr/>
        </p:nvGrpSpPr>
        <p:grpSpPr>
          <a:xfrm>
            <a:off x="7240290" y="1866294"/>
            <a:ext cx="2228426" cy="1071063"/>
            <a:chOff x="1678602" y="4679146"/>
            <a:chExt cx="2228426" cy="1071063"/>
          </a:xfrm>
        </p:grpSpPr>
        <p:sp>
          <p:nvSpPr>
            <p:cNvPr id="28" name="矩形 27"/>
            <p:cNvSpPr/>
            <p:nvPr/>
          </p:nvSpPr>
          <p:spPr>
            <a:xfrm>
              <a:off x="1678602" y="5140811"/>
              <a:ext cx="2228426" cy="609398"/>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a:t>
              </a:r>
            </a:p>
          </p:txBody>
        </p:sp>
        <p:sp>
          <p:nvSpPr>
            <p:cNvPr id="29" name="矩形 28"/>
            <p:cNvSpPr/>
            <p:nvPr/>
          </p:nvSpPr>
          <p:spPr>
            <a:xfrm>
              <a:off x="1678602" y="4679146"/>
              <a:ext cx="2228426" cy="429861"/>
            </a:xfrm>
            <a:prstGeom prst="rect">
              <a:avLst/>
            </a:prstGeom>
          </p:spPr>
          <p:txBody>
            <a:bodyPr wrap="square">
              <a:spAutoFit/>
            </a:bodyPr>
            <a:lstStyle/>
            <a:p>
              <a:pPr algn="ctr">
                <a:lnSpc>
                  <a:spcPct val="120000"/>
                </a:lnSpc>
              </a:pPr>
              <a:r>
                <a:rPr lang="zh-CN" altLang="en-US" sz="2000" b="1" dirty="0">
                  <a:solidFill>
                    <a:srgbClr val="53585F"/>
                  </a:solidFill>
                </a:rPr>
                <a:t>发展历程</a:t>
              </a:r>
            </a:p>
          </p:txBody>
        </p:sp>
      </p:grpSp>
      <p:sp>
        <p:nvSpPr>
          <p:cNvPr id="5" name="文本框 4"/>
          <p:cNvSpPr txBox="1"/>
          <p:nvPr/>
        </p:nvSpPr>
        <p:spPr>
          <a:xfrm>
            <a:off x="1195023" y="3485086"/>
            <a:ext cx="755335" cy="707886"/>
          </a:xfrm>
          <a:prstGeom prst="rect">
            <a:avLst/>
          </a:prstGeom>
          <a:noFill/>
        </p:spPr>
        <p:txBody>
          <a:bodyPr wrap="none" rtlCol="0">
            <a:spAutoFit/>
          </a:bodyPr>
          <a:lstStyle/>
          <a:p>
            <a:pPr algn="ctr"/>
            <a:r>
              <a:rPr lang="en-US" altLang="zh-CN" sz="4000" dirty="0">
                <a:solidFill>
                  <a:schemeClr val="bg1"/>
                </a:solidFill>
              </a:rPr>
              <a:t>01</a:t>
            </a:r>
            <a:endParaRPr lang="zh-CN" altLang="en-US" sz="4000" dirty="0">
              <a:solidFill>
                <a:schemeClr val="bg1"/>
              </a:solidFill>
            </a:endParaRPr>
          </a:p>
        </p:txBody>
      </p:sp>
      <p:sp>
        <p:nvSpPr>
          <p:cNvPr id="31" name="文本框 30"/>
          <p:cNvSpPr txBox="1"/>
          <p:nvPr/>
        </p:nvSpPr>
        <p:spPr>
          <a:xfrm>
            <a:off x="3459828" y="3485086"/>
            <a:ext cx="755335" cy="707886"/>
          </a:xfrm>
          <a:prstGeom prst="rect">
            <a:avLst/>
          </a:prstGeom>
          <a:noFill/>
        </p:spPr>
        <p:txBody>
          <a:bodyPr wrap="none" rtlCol="0">
            <a:spAutoFit/>
          </a:bodyPr>
          <a:lstStyle/>
          <a:p>
            <a:pPr algn="ctr"/>
            <a:r>
              <a:rPr lang="en-US" altLang="zh-CN" sz="4000" dirty="0">
                <a:solidFill>
                  <a:schemeClr val="bg1"/>
                </a:solidFill>
              </a:rPr>
              <a:t>02</a:t>
            </a:r>
            <a:endParaRPr lang="zh-CN" altLang="en-US" sz="4000" dirty="0">
              <a:solidFill>
                <a:schemeClr val="bg1"/>
              </a:solidFill>
            </a:endParaRPr>
          </a:p>
        </p:txBody>
      </p:sp>
      <p:sp>
        <p:nvSpPr>
          <p:cNvPr id="32" name="文本框 31"/>
          <p:cNvSpPr txBox="1"/>
          <p:nvPr/>
        </p:nvSpPr>
        <p:spPr>
          <a:xfrm>
            <a:off x="5718332" y="3485086"/>
            <a:ext cx="755335" cy="707886"/>
          </a:xfrm>
          <a:prstGeom prst="rect">
            <a:avLst/>
          </a:prstGeom>
          <a:noFill/>
        </p:spPr>
        <p:txBody>
          <a:bodyPr wrap="none" rtlCol="0">
            <a:spAutoFit/>
          </a:bodyPr>
          <a:lstStyle/>
          <a:p>
            <a:pPr algn="ctr"/>
            <a:r>
              <a:rPr lang="en-US" altLang="zh-CN" sz="4000" dirty="0">
                <a:solidFill>
                  <a:schemeClr val="bg1"/>
                </a:solidFill>
              </a:rPr>
              <a:t>03</a:t>
            </a:r>
            <a:endParaRPr lang="zh-CN" altLang="en-US" sz="4000" dirty="0">
              <a:solidFill>
                <a:schemeClr val="bg1"/>
              </a:solidFill>
            </a:endParaRPr>
          </a:p>
        </p:txBody>
      </p:sp>
      <p:sp>
        <p:nvSpPr>
          <p:cNvPr id="33" name="文本框 32"/>
          <p:cNvSpPr txBox="1"/>
          <p:nvPr/>
        </p:nvSpPr>
        <p:spPr>
          <a:xfrm>
            <a:off x="7976835" y="3485086"/>
            <a:ext cx="755335" cy="707886"/>
          </a:xfrm>
          <a:prstGeom prst="rect">
            <a:avLst/>
          </a:prstGeom>
          <a:noFill/>
        </p:spPr>
        <p:txBody>
          <a:bodyPr wrap="none" rtlCol="0">
            <a:spAutoFit/>
          </a:bodyPr>
          <a:lstStyle/>
          <a:p>
            <a:pPr algn="ctr"/>
            <a:r>
              <a:rPr lang="en-US" altLang="zh-CN" sz="4000" dirty="0">
                <a:solidFill>
                  <a:schemeClr val="bg1"/>
                </a:solidFill>
              </a:rPr>
              <a:t>04</a:t>
            </a:r>
            <a:endParaRPr lang="zh-CN" altLang="en-US" sz="4000" dirty="0">
              <a:solidFill>
                <a:schemeClr val="bg1"/>
              </a:solidFill>
            </a:endParaRPr>
          </a:p>
        </p:txBody>
      </p:sp>
      <p:sp>
        <p:nvSpPr>
          <p:cNvPr id="34" name="文本框 33"/>
          <p:cNvSpPr txBox="1"/>
          <p:nvPr/>
        </p:nvSpPr>
        <p:spPr>
          <a:xfrm>
            <a:off x="10235338" y="3485086"/>
            <a:ext cx="755335" cy="707886"/>
          </a:xfrm>
          <a:prstGeom prst="rect">
            <a:avLst/>
          </a:prstGeom>
          <a:noFill/>
        </p:spPr>
        <p:txBody>
          <a:bodyPr wrap="none" rtlCol="0">
            <a:spAutoFit/>
          </a:bodyPr>
          <a:lstStyle/>
          <a:p>
            <a:pPr algn="ctr"/>
            <a:r>
              <a:rPr lang="en-US" altLang="zh-CN" sz="4000" dirty="0">
                <a:solidFill>
                  <a:schemeClr val="bg1"/>
                </a:solidFill>
              </a:rPr>
              <a:t>05</a:t>
            </a:r>
            <a:endParaRPr lang="zh-CN" altLang="en-US" sz="4000" dirty="0">
              <a:solidFill>
                <a:schemeClr val="bg1"/>
              </a:solidFill>
            </a:endParaRPr>
          </a:p>
        </p:txBody>
      </p:sp>
      <p:sp>
        <p:nvSpPr>
          <p:cNvPr id="30" name="矩形 29"/>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1492108" y="299314"/>
            <a:ext cx="8594132" cy="646331"/>
            <a:chOff x="3111266" y="280264"/>
            <a:chExt cx="8594132" cy="646331"/>
          </a:xfrm>
        </p:grpSpPr>
        <p:sp>
          <p:nvSpPr>
            <p:cNvPr id="37" name="文本框 36"/>
            <p:cNvSpPr txBox="1"/>
            <p:nvPr/>
          </p:nvSpPr>
          <p:spPr>
            <a:xfrm>
              <a:off x="3111266" y="280264"/>
              <a:ext cx="184731" cy="646331"/>
            </a:xfrm>
            <a:prstGeom prst="rect">
              <a:avLst/>
            </a:prstGeom>
            <a:noFill/>
          </p:spPr>
          <p:txBody>
            <a:bodyPr wrap="none" rtlCol="0">
              <a:spAutoFit/>
              <a:scene3d>
                <a:camera prst="orthographicFront"/>
                <a:lightRig rig="threePt" dir="t"/>
              </a:scene3d>
              <a:sp3d contourW="12700"/>
            </a:bodyPr>
            <a:lstStyle/>
            <a:p>
              <a:pPr algn="ctr"/>
              <a:endParaRPr lang="zh-CN" altLang="en-US" sz="3600" b="1" dirty="0">
                <a:solidFill>
                  <a:schemeClr val="bg1"/>
                </a:solidFill>
                <a:latin typeface="+mn-ea"/>
                <a:cs typeface="经典综艺体简" panose="02010609000101010101" pitchFamily="49" charset="-122"/>
              </a:endParaRPr>
            </a:p>
          </p:txBody>
        </p:sp>
        <p:sp>
          <p:nvSpPr>
            <p:cNvPr id="38" name="文本框 37"/>
            <p:cNvSpPr txBox="1"/>
            <p:nvPr/>
          </p:nvSpPr>
          <p:spPr>
            <a:xfrm>
              <a:off x="5467268" y="578166"/>
              <a:ext cx="6238130" cy="34842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600" dirty="0">
                  <a:solidFill>
                    <a:schemeClr val="bg1">
                      <a:lumMod val="50000"/>
                    </a:schemeClr>
                  </a:solidFill>
                  <a:latin typeface="Century Gothic" panose="020B0502020202020204" pitchFamily="34" charset="0"/>
                  <a:ea typeface="+mj-ea"/>
                </a:rPr>
                <a:t>The user can demonstrate on a projector or computer</a:t>
              </a:r>
            </a:p>
          </p:txBody>
        </p:sp>
      </p:grpSp>
      <p:sp>
        <p:nvSpPr>
          <p:cNvPr id="39" name="文本框 38">
            <a:extLst>
              <a:ext uri="{FF2B5EF4-FFF2-40B4-BE49-F238E27FC236}">
                <a16:creationId xmlns:a16="http://schemas.microsoft.com/office/drawing/2014/main" id="{2C6831C7-C53A-4475-A079-8FEF8BB1481D}"/>
              </a:ext>
            </a:extLst>
          </p:cNvPr>
          <p:cNvSpPr txBox="1"/>
          <p:nvPr/>
        </p:nvSpPr>
        <p:spPr>
          <a:xfrm>
            <a:off x="568812" y="299314"/>
            <a:ext cx="2031326"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latin typeface="+mn-ea"/>
                <a:cs typeface="经典综艺体简" panose="02010609000101010101" pitchFamily="49" charset="-122"/>
              </a:rPr>
              <a:t>输入文字</a:t>
            </a:r>
          </a:p>
        </p:txBody>
      </p:sp>
    </p:spTree>
  </p:cSld>
  <p:clrMapOvr>
    <a:masterClrMapping/>
  </p:clrMapOvr>
  <mc:AlternateContent xmlns:mc="http://schemas.openxmlformats.org/markup-compatibility/2006">
    <mc:Choice xmlns:p14="http://schemas.microsoft.com/office/powerpoint/2010/main" Requires="p14">
      <p:transition spd="slow" p14:dur="1250" advClick="0" advTm="3000">
        <p:randomBar dir="vert"/>
      </p:transition>
    </mc:Choice>
    <mc:Fallback>
      <p:transition spd="slow" advClick="0" advTm="3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p:cTn id="41" dur="500" fill="hold"/>
                                        <p:tgtEl>
                                          <p:spTgt spid="31"/>
                                        </p:tgtEl>
                                        <p:attrNameLst>
                                          <p:attrName>ppt_w</p:attrName>
                                        </p:attrNameLst>
                                      </p:cBhvr>
                                      <p:tavLst>
                                        <p:tav tm="0">
                                          <p:val>
                                            <p:fltVal val="0"/>
                                          </p:val>
                                        </p:tav>
                                        <p:tav tm="100000">
                                          <p:val>
                                            <p:strVal val="#ppt_w"/>
                                          </p:val>
                                        </p:tav>
                                      </p:tavLst>
                                    </p:anim>
                                    <p:anim calcmode="lin" valueType="num">
                                      <p:cBhvr>
                                        <p:cTn id="42" dur="500" fill="hold"/>
                                        <p:tgtEl>
                                          <p:spTgt spid="31"/>
                                        </p:tgtEl>
                                        <p:attrNameLst>
                                          <p:attrName>ppt_h</p:attrName>
                                        </p:attrNameLst>
                                      </p:cBhvr>
                                      <p:tavLst>
                                        <p:tav tm="0">
                                          <p:val>
                                            <p:fltVal val="0"/>
                                          </p:val>
                                        </p:tav>
                                        <p:tav tm="100000">
                                          <p:val>
                                            <p:strVal val="#ppt_h"/>
                                          </p:val>
                                        </p:tav>
                                      </p:tavLst>
                                    </p:anim>
                                    <p:animEffect transition="in" filter="fade">
                                      <p:cBhvr>
                                        <p:cTn id="43" dur="500"/>
                                        <p:tgtEl>
                                          <p:spTgt spid="3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p:cTn id="46" dur="500" fill="hold"/>
                                        <p:tgtEl>
                                          <p:spTgt spid="32"/>
                                        </p:tgtEl>
                                        <p:attrNameLst>
                                          <p:attrName>ppt_w</p:attrName>
                                        </p:attrNameLst>
                                      </p:cBhvr>
                                      <p:tavLst>
                                        <p:tav tm="0">
                                          <p:val>
                                            <p:fltVal val="0"/>
                                          </p:val>
                                        </p:tav>
                                        <p:tav tm="100000">
                                          <p:val>
                                            <p:strVal val="#ppt_w"/>
                                          </p:val>
                                        </p:tav>
                                      </p:tavLst>
                                    </p:anim>
                                    <p:anim calcmode="lin" valueType="num">
                                      <p:cBhvr>
                                        <p:cTn id="47" dur="500" fill="hold"/>
                                        <p:tgtEl>
                                          <p:spTgt spid="32"/>
                                        </p:tgtEl>
                                        <p:attrNameLst>
                                          <p:attrName>ppt_h</p:attrName>
                                        </p:attrNameLst>
                                      </p:cBhvr>
                                      <p:tavLst>
                                        <p:tav tm="0">
                                          <p:val>
                                            <p:fltVal val="0"/>
                                          </p:val>
                                        </p:tav>
                                        <p:tav tm="100000">
                                          <p:val>
                                            <p:strVal val="#ppt_h"/>
                                          </p:val>
                                        </p:tav>
                                      </p:tavLst>
                                    </p:anim>
                                    <p:animEffect transition="in" filter="fade">
                                      <p:cBhvr>
                                        <p:cTn id="48" dur="500"/>
                                        <p:tgtEl>
                                          <p:spTgt spid="32"/>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animEffect transition="in" filter="fade">
                                      <p:cBhvr>
                                        <p:cTn id="53" dur="500"/>
                                        <p:tgtEl>
                                          <p:spTgt spid="33"/>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fltVal val="0"/>
                                          </p:val>
                                        </p:tav>
                                        <p:tav tm="100000">
                                          <p:val>
                                            <p:strVal val="#ppt_w"/>
                                          </p:val>
                                        </p:tav>
                                      </p:tavLst>
                                    </p:anim>
                                    <p:anim calcmode="lin" valueType="num">
                                      <p:cBhvr>
                                        <p:cTn id="57" dur="500" fill="hold"/>
                                        <p:tgtEl>
                                          <p:spTgt spid="34"/>
                                        </p:tgtEl>
                                        <p:attrNameLst>
                                          <p:attrName>ppt_h</p:attrName>
                                        </p:attrNameLst>
                                      </p:cBhvr>
                                      <p:tavLst>
                                        <p:tav tm="0">
                                          <p:val>
                                            <p:fltVal val="0"/>
                                          </p:val>
                                        </p:tav>
                                        <p:tav tm="100000">
                                          <p:val>
                                            <p:strVal val="#ppt_h"/>
                                          </p:val>
                                        </p:tav>
                                      </p:tavLst>
                                    </p:anim>
                                    <p:animEffect transition="in" filter="fade">
                                      <p:cBhvr>
                                        <p:cTn id="58" dur="500"/>
                                        <p:tgtEl>
                                          <p:spTgt spid="34"/>
                                        </p:tgtEl>
                                      </p:cBhvr>
                                    </p:animEffect>
                                  </p:childTnLst>
                                </p:cTn>
                              </p:par>
                            </p:childTnLst>
                          </p:cTn>
                        </p:par>
                        <p:par>
                          <p:cTn id="59" fill="hold">
                            <p:stCondLst>
                              <p:cond delay="1000"/>
                            </p:stCondLst>
                            <p:childTnLst>
                              <p:par>
                                <p:cTn id="60" presetID="12" presetClass="entr" presetSubtype="1"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p:tgtEl>
                                          <p:spTgt spid="15"/>
                                        </p:tgtEl>
                                        <p:attrNameLst>
                                          <p:attrName>ppt_y</p:attrName>
                                        </p:attrNameLst>
                                      </p:cBhvr>
                                      <p:tavLst>
                                        <p:tav tm="0">
                                          <p:val>
                                            <p:strVal val="#ppt_y-#ppt_h*1.125000"/>
                                          </p:val>
                                        </p:tav>
                                        <p:tav tm="100000">
                                          <p:val>
                                            <p:strVal val="#ppt_y"/>
                                          </p:val>
                                        </p:tav>
                                      </p:tavLst>
                                    </p:anim>
                                    <p:animEffect transition="in" filter="wipe(down)">
                                      <p:cBhvr>
                                        <p:cTn id="63" dur="500"/>
                                        <p:tgtEl>
                                          <p:spTgt spid="15"/>
                                        </p:tgtEl>
                                      </p:cBhvr>
                                    </p:animEffect>
                                  </p:childTnLst>
                                </p:cTn>
                              </p:par>
                              <p:par>
                                <p:cTn id="64" presetID="12" presetClass="entr" presetSubtype="4" fill="hold" nodeType="withEffect">
                                  <p:stCondLst>
                                    <p:cond delay="25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p:tgtEl>
                                          <p:spTgt spid="24"/>
                                        </p:tgtEl>
                                        <p:attrNameLst>
                                          <p:attrName>ppt_y</p:attrName>
                                        </p:attrNameLst>
                                      </p:cBhvr>
                                      <p:tavLst>
                                        <p:tav tm="0">
                                          <p:val>
                                            <p:strVal val="#ppt_y+#ppt_h*1.125000"/>
                                          </p:val>
                                        </p:tav>
                                        <p:tav tm="100000">
                                          <p:val>
                                            <p:strVal val="#ppt_y"/>
                                          </p:val>
                                        </p:tav>
                                      </p:tavLst>
                                    </p:anim>
                                    <p:animEffect transition="in" filter="wipe(up)">
                                      <p:cBhvr>
                                        <p:cTn id="67" dur="500"/>
                                        <p:tgtEl>
                                          <p:spTgt spid="24"/>
                                        </p:tgtEl>
                                      </p:cBhvr>
                                    </p:animEffect>
                                  </p:childTnLst>
                                </p:cTn>
                              </p:par>
                              <p:par>
                                <p:cTn id="68" presetID="12" presetClass="entr" presetSubtype="1" fill="hold" nodeType="withEffect">
                                  <p:stCondLst>
                                    <p:cond delay="500"/>
                                  </p:stCondLst>
                                  <p:childTnLst>
                                    <p:set>
                                      <p:cBhvr>
                                        <p:cTn id="69" dur="1" fill="hold">
                                          <p:stCondLst>
                                            <p:cond delay="0"/>
                                          </p:stCondLst>
                                        </p:cTn>
                                        <p:tgtEl>
                                          <p:spTgt spid="18"/>
                                        </p:tgtEl>
                                        <p:attrNameLst>
                                          <p:attrName>style.visibility</p:attrName>
                                        </p:attrNameLst>
                                      </p:cBhvr>
                                      <p:to>
                                        <p:strVal val="visible"/>
                                      </p:to>
                                    </p:set>
                                    <p:anim calcmode="lin" valueType="num">
                                      <p:cBhvr additive="base">
                                        <p:cTn id="70" dur="500"/>
                                        <p:tgtEl>
                                          <p:spTgt spid="18"/>
                                        </p:tgtEl>
                                        <p:attrNameLst>
                                          <p:attrName>ppt_y</p:attrName>
                                        </p:attrNameLst>
                                      </p:cBhvr>
                                      <p:tavLst>
                                        <p:tav tm="0">
                                          <p:val>
                                            <p:strVal val="#ppt_y-#ppt_h*1.125000"/>
                                          </p:val>
                                        </p:tav>
                                        <p:tav tm="100000">
                                          <p:val>
                                            <p:strVal val="#ppt_y"/>
                                          </p:val>
                                        </p:tav>
                                      </p:tavLst>
                                    </p:anim>
                                    <p:animEffect transition="in" filter="wipe(down)">
                                      <p:cBhvr>
                                        <p:cTn id="71" dur="500"/>
                                        <p:tgtEl>
                                          <p:spTgt spid="18"/>
                                        </p:tgtEl>
                                      </p:cBhvr>
                                    </p:animEffect>
                                  </p:childTnLst>
                                </p:cTn>
                              </p:par>
                              <p:par>
                                <p:cTn id="72" presetID="12" presetClass="entr" presetSubtype="4" fill="hold" nodeType="withEffect">
                                  <p:stCondLst>
                                    <p:cond delay="750"/>
                                  </p:stCondLst>
                                  <p:childTnLst>
                                    <p:set>
                                      <p:cBhvr>
                                        <p:cTn id="73" dur="1" fill="hold">
                                          <p:stCondLst>
                                            <p:cond delay="0"/>
                                          </p:stCondLst>
                                        </p:cTn>
                                        <p:tgtEl>
                                          <p:spTgt spid="27"/>
                                        </p:tgtEl>
                                        <p:attrNameLst>
                                          <p:attrName>style.visibility</p:attrName>
                                        </p:attrNameLst>
                                      </p:cBhvr>
                                      <p:to>
                                        <p:strVal val="visible"/>
                                      </p:to>
                                    </p:set>
                                    <p:anim calcmode="lin" valueType="num">
                                      <p:cBhvr additive="base">
                                        <p:cTn id="74" dur="500"/>
                                        <p:tgtEl>
                                          <p:spTgt spid="27"/>
                                        </p:tgtEl>
                                        <p:attrNameLst>
                                          <p:attrName>ppt_y</p:attrName>
                                        </p:attrNameLst>
                                      </p:cBhvr>
                                      <p:tavLst>
                                        <p:tav tm="0">
                                          <p:val>
                                            <p:strVal val="#ppt_y+#ppt_h*1.125000"/>
                                          </p:val>
                                        </p:tav>
                                        <p:tav tm="100000">
                                          <p:val>
                                            <p:strVal val="#ppt_y"/>
                                          </p:val>
                                        </p:tav>
                                      </p:tavLst>
                                    </p:anim>
                                    <p:animEffect transition="in" filter="wipe(up)">
                                      <p:cBhvr>
                                        <p:cTn id="75" dur="500"/>
                                        <p:tgtEl>
                                          <p:spTgt spid="27"/>
                                        </p:tgtEl>
                                      </p:cBhvr>
                                    </p:animEffect>
                                  </p:childTnLst>
                                </p:cTn>
                              </p:par>
                              <p:par>
                                <p:cTn id="76" presetID="12" presetClass="entr" presetSubtype="1" fill="hold" nodeType="withEffect">
                                  <p:stCondLst>
                                    <p:cond delay="1000"/>
                                  </p:stCondLst>
                                  <p:childTnLst>
                                    <p:set>
                                      <p:cBhvr>
                                        <p:cTn id="77" dur="1" fill="hold">
                                          <p:stCondLst>
                                            <p:cond delay="0"/>
                                          </p:stCondLst>
                                        </p:cTn>
                                        <p:tgtEl>
                                          <p:spTgt spid="21"/>
                                        </p:tgtEl>
                                        <p:attrNameLst>
                                          <p:attrName>style.visibility</p:attrName>
                                        </p:attrNameLst>
                                      </p:cBhvr>
                                      <p:to>
                                        <p:strVal val="visible"/>
                                      </p:to>
                                    </p:set>
                                    <p:anim calcmode="lin" valueType="num">
                                      <p:cBhvr additive="base">
                                        <p:cTn id="78" dur="500"/>
                                        <p:tgtEl>
                                          <p:spTgt spid="21"/>
                                        </p:tgtEl>
                                        <p:attrNameLst>
                                          <p:attrName>ppt_y</p:attrName>
                                        </p:attrNameLst>
                                      </p:cBhvr>
                                      <p:tavLst>
                                        <p:tav tm="0">
                                          <p:val>
                                            <p:strVal val="#ppt_y-#ppt_h*1.125000"/>
                                          </p:val>
                                        </p:tav>
                                        <p:tav tm="100000">
                                          <p:val>
                                            <p:strVal val="#ppt_y"/>
                                          </p:val>
                                        </p:tav>
                                      </p:tavLst>
                                    </p:anim>
                                    <p:animEffect transition="in" filter="wipe(down)">
                                      <p:cBhvr>
                                        <p:cTn id="7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P spid="5" grpId="0"/>
      <p:bldP spid="31" grpId="0"/>
      <p:bldP spid="32" grpId="0"/>
      <p:bldP spid="33" grpId="0"/>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65"/>
</p:tagLst>
</file>

<file path=ppt/tags/tag10.xml><?xml version="1.0" encoding="utf-8"?>
<p:tagLst xmlns:a="http://schemas.openxmlformats.org/drawingml/2006/main" xmlns:r="http://schemas.openxmlformats.org/officeDocument/2006/relationships" xmlns:p="http://schemas.openxmlformats.org/presentationml/2006/main">
  <p:tag name="MH" val="20170710183418"/>
  <p:tag name="MH_LIBRARY" val="GRAPHIC"/>
  <p:tag name="MH_TYPE" val="Other"/>
  <p:tag name="MH_ORDER" val="9"/>
</p:tagLst>
</file>

<file path=ppt/tags/tag11.xml><?xml version="1.0" encoding="utf-8"?>
<p:tagLst xmlns:a="http://schemas.openxmlformats.org/drawingml/2006/main" xmlns:r="http://schemas.openxmlformats.org/officeDocument/2006/relationships" xmlns:p="http://schemas.openxmlformats.org/presentationml/2006/main">
  <p:tag name="MH" val="20170710183826"/>
  <p:tag name="MH_LIBRARY" val="GRAPHIC"/>
  <p:tag name="MH_TYPE" val="Other"/>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70710183826"/>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70710183826"/>
  <p:tag name="MH_LIBRARY" val="GRAPHIC"/>
  <p:tag name="MH_TYPE" val="Other"/>
  <p:tag name="MH_ORDER" val="5"/>
</p:tagLst>
</file>

<file path=ppt/tags/tag14.xml><?xml version="1.0" encoding="utf-8"?>
<p:tagLst xmlns:a="http://schemas.openxmlformats.org/drawingml/2006/main" xmlns:r="http://schemas.openxmlformats.org/officeDocument/2006/relationships" xmlns:p="http://schemas.openxmlformats.org/presentationml/2006/main">
  <p:tag name="MH" val="20170710183826"/>
  <p:tag name="MH_LIBRARY" val="GRAPHIC"/>
  <p:tag name="MH_TYPE" val="Other"/>
  <p:tag name="MH_ORDER" val="6"/>
</p:tagLst>
</file>

<file path=ppt/tags/tag15.xml><?xml version="1.0" encoding="utf-8"?>
<p:tagLst xmlns:a="http://schemas.openxmlformats.org/drawingml/2006/main" xmlns:r="http://schemas.openxmlformats.org/officeDocument/2006/relationships" xmlns:p="http://schemas.openxmlformats.org/presentationml/2006/main">
  <p:tag name="MH" val="20170710183826"/>
  <p:tag name="MH_LIBRARY" val="GRAPHIC"/>
  <p:tag name="MH_TYPE" val="Other"/>
  <p:tag name="MH_ORDER" val="7"/>
</p:tagLst>
</file>

<file path=ppt/tags/tag2.xml><?xml version="1.0" encoding="utf-8"?>
<p:tagLst xmlns:a="http://schemas.openxmlformats.org/drawingml/2006/main" xmlns:r="http://schemas.openxmlformats.org/officeDocument/2006/relationships" xmlns:p="http://schemas.openxmlformats.org/presentationml/2006/main">
  <p:tag name="MH" val="20170710183418"/>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70710183418"/>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70710183418"/>
  <p:tag name="MH_LIBRARY" val="GRAPHIC"/>
  <p:tag name="MH_TYPE" val="Other"/>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70710183418"/>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70710183418"/>
  <p:tag name="MH_LIBRARY" val="GRAPHIC"/>
  <p:tag name="MH_TYPE" val="Other"/>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70710183418"/>
  <p:tag name="MH_LIBRARY" val="GRAPHIC"/>
  <p:tag name="MH_TYPE" val="Other"/>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70710183418"/>
  <p:tag name="MH_LIBRARY" val="GRAPHIC"/>
  <p:tag name="MH_TYPE" val="Other"/>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70710183418"/>
  <p:tag name="MH_LIBRARY" val="GRAPHIC"/>
  <p:tag name="MH_TYPE" val="Other"/>
  <p:tag name="MH_ORDER" val="4"/>
</p:tagLst>
</file>

<file path=ppt/theme/theme1.xml><?xml version="1.0" encoding="utf-8"?>
<a:theme xmlns:a="http://schemas.openxmlformats.org/drawingml/2006/main" name="www.33ppt.com">
  <a:themeElements>
    <a:clrScheme name="自定义 213">
      <a:dk1>
        <a:sysClr val="windowText" lastClr="000000"/>
      </a:dk1>
      <a:lt1>
        <a:sysClr val="window" lastClr="FFFFFF"/>
      </a:lt1>
      <a:dk2>
        <a:srgbClr val="44546A"/>
      </a:dk2>
      <a:lt2>
        <a:srgbClr val="E7E6E6"/>
      </a:lt2>
      <a:accent1>
        <a:srgbClr val="757070"/>
      </a:accent1>
      <a:accent2>
        <a:srgbClr val="22374C"/>
      </a:accent2>
      <a:accent3>
        <a:srgbClr val="757070"/>
      </a:accent3>
      <a:accent4>
        <a:srgbClr val="22374C"/>
      </a:accent4>
      <a:accent5>
        <a:srgbClr val="757070"/>
      </a:accent5>
      <a:accent6>
        <a:srgbClr val="22374C"/>
      </a:accent6>
      <a:hlink>
        <a:srgbClr val="757070"/>
      </a:hlink>
      <a:folHlink>
        <a:srgbClr val="22374C"/>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www.33ppt.com</Template>
  <TotalTime>58</TotalTime>
  <Words>2001</Words>
  <Application>Microsoft Office PowerPoint</Application>
  <PresentationFormat>宽屏</PresentationFormat>
  <Paragraphs>264</Paragraphs>
  <Slides>24</Slides>
  <Notes>24</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等线</vt:lpstr>
      <vt:lpstr>经典综艺体简</vt:lpstr>
      <vt:lpstr>微软雅黑</vt:lpstr>
      <vt:lpstr>造字工房悦圆演示版常规体</vt:lpstr>
      <vt:lpstr>Arial</vt:lpstr>
      <vt:lpstr>Calibri</vt:lpstr>
      <vt:lpstr>Century Gothic</vt:lpstr>
      <vt:lpstr>www.33ppt.com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www.33ppt.com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65</dc:title>
  <dc:creator>www.33ppt.com</dc:creator>
  <cp:lastModifiedBy>微软用户</cp:lastModifiedBy>
  <cp:revision>9</cp:revision>
  <dcterms:created xsi:type="dcterms:W3CDTF">2017-11-01T06:27:12Z</dcterms:created>
  <dcterms:modified xsi:type="dcterms:W3CDTF">2017-12-06T06:45:33Z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